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2"/>
  </p:notesMasterIdLst>
  <p:handoutMasterIdLst>
    <p:handoutMasterId r:id="rId33"/>
  </p:handoutMasterIdLst>
  <p:sldIdLst>
    <p:sldId id="413" r:id="rId2"/>
    <p:sldId id="424" r:id="rId3"/>
    <p:sldId id="317" r:id="rId4"/>
    <p:sldId id="443" r:id="rId5"/>
    <p:sldId id="425" r:id="rId6"/>
    <p:sldId id="456" r:id="rId7"/>
    <p:sldId id="444" r:id="rId8"/>
    <p:sldId id="445" r:id="rId9"/>
    <p:sldId id="446" r:id="rId10"/>
    <p:sldId id="419" r:id="rId11"/>
    <p:sldId id="447" r:id="rId12"/>
    <p:sldId id="453" r:id="rId13"/>
    <p:sldId id="391" r:id="rId14"/>
    <p:sldId id="448" r:id="rId15"/>
    <p:sldId id="436" r:id="rId16"/>
    <p:sldId id="414" r:id="rId17"/>
    <p:sldId id="426" r:id="rId18"/>
    <p:sldId id="427" r:id="rId19"/>
    <p:sldId id="428" r:id="rId20"/>
    <p:sldId id="449" r:id="rId21"/>
    <p:sldId id="429" r:id="rId22"/>
    <p:sldId id="452" r:id="rId23"/>
    <p:sldId id="430" r:id="rId24"/>
    <p:sldId id="431" r:id="rId25"/>
    <p:sldId id="454" r:id="rId26"/>
    <p:sldId id="434" r:id="rId27"/>
    <p:sldId id="455" r:id="rId28"/>
    <p:sldId id="451" r:id="rId29"/>
    <p:sldId id="420" r:id="rId30"/>
    <p:sldId id="441" r:id="rId31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00FF00"/>
    <a:srgbClr val="008000"/>
    <a:srgbClr val="009999"/>
    <a:srgbClr val="FF00FF"/>
    <a:srgbClr val="006600"/>
    <a:srgbClr val="000099"/>
    <a:srgbClr val="FF33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296" autoAdjust="0"/>
    <p:restoredTop sz="90706" autoAdjust="0"/>
  </p:normalViewPr>
  <p:slideViewPr>
    <p:cSldViewPr>
      <p:cViewPr varScale="1">
        <p:scale>
          <a:sx n="39" d="100"/>
          <a:sy n="39" d="100"/>
        </p:scale>
        <p:origin x="-1344" y="-10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Châu Mĩ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3DDD9D3-5916-4A1E-A00D-58D7FECD1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Châu Mĩ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CDF6009-F6CF-4B4A-9319-3FE58FBF3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3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759950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4" y="1604"/>
              <a:ext cx="450" cy="299"/>
              <a:chOff x="719" y="336"/>
              <a:chExt cx="626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19" y="336"/>
                <a:ext cx="385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9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5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52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73150" y="1676400"/>
            <a:ext cx="84201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2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073150" y="6248400"/>
            <a:ext cx="206375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14750" y="6248400"/>
            <a:ext cx="31369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48400"/>
            <a:ext cx="206375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1CACA25-1912-4197-92B0-83407DFEF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1CE01-B10C-4AAC-87D1-1459AE6FC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88250" y="214313"/>
            <a:ext cx="2112963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6188" y="214313"/>
            <a:ext cx="618966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31EDB-FBAA-4867-AF5B-6AE3C9742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46188" y="214313"/>
            <a:ext cx="8455025" cy="591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CB124-D058-487E-B39B-414035A6B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4DA8-F683-4274-8A60-19F44DF72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0736C-D806-4AD4-B9E9-85277474F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113" y="2017713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7363" y="2017713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D0D89-D0A3-41AA-B880-C193BE1A1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140FA-7F20-4278-9AD9-D1F7C37C2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912E3-54D4-46C3-8784-63E5BB488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40A8F-FCB9-460A-A1D0-928EA3333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DBCC6-7C84-45C0-9A23-E09CE28F5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01236-878D-4854-9641-86CDFA856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  <p:sndAc>
      <p:stSnd>
        <p:snd r:embed="rId1" name="voltage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52438" y="1098550"/>
            <a:ext cx="474662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66775" y="1098550"/>
            <a:ext cx="355600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85788" y="1520825"/>
            <a:ext cx="458787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87425" y="1520825"/>
            <a:ext cx="398463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38113" y="1447800"/>
            <a:ext cx="606425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825500" y="990600"/>
            <a:ext cx="34925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79425" y="1781175"/>
            <a:ext cx="89122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46188" y="214313"/>
            <a:ext cx="8443912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1113" y="2017713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4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8888" y="6243638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243638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9525" y="6243638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4D975EE-D462-4330-8E4E-95965BD85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 spd="slow">
    <p:split orient="vert"/>
    <p:sndAc>
      <p:stSnd>
        <p:snd r:embed="rId14" name="voltage.wav" builtIn="1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hanh%20trinh%20bay%20ong\AVSEQ02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6.xml"/><Relationship Id="rId3" Type="http://schemas.openxmlformats.org/officeDocument/2006/relationships/image" Target="../media/image6.jpeg"/><Relationship Id="rId7" Type="http://schemas.openxmlformats.org/officeDocument/2006/relationships/slide" Target="slide20.xml"/><Relationship Id="rId12" Type="http://schemas.openxmlformats.org/officeDocument/2006/relationships/slide" Target="slide27.xml"/><Relationship Id="rId2" Type="http://schemas.openxmlformats.org/officeDocument/2006/relationships/audio" Target="../media/audio3.wav"/><Relationship Id="rId16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25.xml"/><Relationship Id="rId5" Type="http://schemas.openxmlformats.org/officeDocument/2006/relationships/slide" Target="slide18.xml"/><Relationship Id="rId15" Type="http://schemas.openxmlformats.org/officeDocument/2006/relationships/slide" Target="slide21.xml"/><Relationship Id="rId10" Type="http://schemas.openxmlformats.org/officeDocument/2006/relationships/slide" Target="slide24.xml"/><Relationship Id="rId4" Type="http://schemas.openxmlformats.org/officeDocument/2006/relationships/slide" Target="slide17.xml"/><Relationship Id="rId9" Type="http://schemas.openxmlformats.org/officeDocument/2006/relationships/slide" Target="slide23.xml"/><Relationship Id="rId14" Type="http://schemas.openxmlformats.org/officeDocument/2006/relationships/slide" Target="slide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audio" Target="../media/audio16.wav"/><Relationship Id="rId7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6.wav"/><Relationship Id="rId7" Type="http://schemas.openxmlformats.org/officeDocument/2006/relationships/image" Target="../media/image27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6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6.wav"/><Relationship Id="rId7" Type="http://schemas.openxmlformats.org/officeDocument/2006/relationships/image" Target="../media/image27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audio" Target="../media/audio16.wav"/><Relationship Id="rId7" Type="http://schemas.openxmlformats.org/officeDocument/2006/relationships/image" Target="../media/image4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slide" Target="slide16.xml"/><Relationship Id="rId4" Type="http://schemas.openxmlformats.org/officeDocument/2006/relationships/image" Target="../media/image39.jpe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audio" Target="../media/audio16.wav"/><Relationship Id="rId7" Type="http://schemas.openxmlformats.org/officeDocument/2006/relationships/image" Target="../media/image4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6.wav"/><Relationship Id="rId7" Type="http://schemas.openxmlformats.org/officeDocument/2006/relationships/image" Target="../media/image27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6.wav"/><Relationship Id="rId7" Type="http://schemas.openxmlformats.org/officeDocument/2006/relationships/image" Target="../media/image27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16.wav"/><Relationship Id="rId7" Type="http://schemas.openxmlformats.org/officeDocument/2006/relationships/image" Target="../media/image5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6.wav"/><Relationship Id="rId7" Type="http://schemas.openxmlformats.org/officeDocument/2006/relationships/image" Target="../media/image6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2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16.wav"/><Relationship Id="rId7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27.wmf"/><Relationship Id="rId10" Type="http://schemas.openxmlformats.org/officeDocument/2006/relationships/image" Target="../media/image68.jpeg"/><Relationship Id="rId4" Type="http://schemas.openxmlformats.org/officeDocument/2006/relationships/image" Target="../media/image53.jpe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bIns="137160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3075" name="Picture 18" descr="Earth"/>
          <p:cNvPicPr>
            <a:picLocks noChangeAspect="1" noChangeArrowheads="1"/>
          </p:cNvPicPr>
          <p:nvPr/>
        </p:nvPicPr>
        <p:blipFill>
          <a:blip r:embed="rId4">
            <a:lum bright="18000" contrast="6000"/>
          </a:blip>
          <a:srcRect/>
          <a:stretch>
            <a:fillRect/>
          </a:stretch>
        </p:blipFill>
        <p:spPr bwMode="auto">
          <a:xfrm>
            <a:off x="2514600" y="1558925"/>
            <a:ext cx="4876800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WordArt 19"/>
          <p:cNvSpPr>
            <a:spLocks noChangeArrowheads="1" noChangeShapeType="1" noTextEdit="1"/>
          </p:cNvSpPr>
          <p:nvPr/>
        </p:nvSpPr>
        <p:spPr bwMode="auto">
          <a:xfrm>
            <a:off x="1676400" y="2819400"/>
            <a:ext cx="62484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ĐỊA LÝ 5</a:t>
            </a:r>
          </a:p>
        </p:txBody>
      </p:sp>
      <p:pic>
        <p:nvPicPr>
          <p:cNvPr id="3077" name="Picture 20" descr="photo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6324600"/>
            <a:ext cx="94488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21" descr="photo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8800" y="0"/>
            <a:ext cx="5508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2" descr="photo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000"/>
            <a:ext cx="55086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23" descr="photo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97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9" name="AVSEQ0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220200" y="6172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  <p:sndAc>
      <p:stSnd>
        <p:snd r:embed="rId3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06" fill="hold"/>
                                        <p:tgtEl>
                                          <p:spTgt spid="266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6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J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Freeform 5"/>
          <p:cNvSpPr>
            <a:spLocks/>
          </p:cNvSpPr>
          <p:nvPr/>
        </p:nvSpPr>
        <p:spPr bwMode="auto">
          <a:xfrm>
            <a:off x="7034213" y="4029075"/>
            <a:ext cx="865187" cy="2243138"/>
          </a:xfrm>
          <a:custGeom>
            <a:avLst/>
            <a:gdLst>
              <a:gd name="T0" fmla="*/ 2147483647 w 545"/>
              <a:gd name="T1" fmla="*/ 0 h 1413"/>
              <a:gd name="T2" fmla="*/ 2147483647 w 545"/>
              <a:gd name="T3" fmla="*/ 2147483647 h 1413"/>
              <a:gd name="T4" fmla="*/ 2147483647 w 545"/>
              <a:gd name="T5" fmla="*/ 2147483647 h 1413"/>
              <a:gd name="T6" fmla="*/ 2147483647 w 545"/>
              <a:gd name="T7" fmla="*/ 2147483647 h 1413"/>
              <a:gd name="T8" fmla="*/ 2147483647 w 545"/>
              <a:gd name="T9" fmla="*/ 2147483647 h 1413"/>
              <a:gd name="T10" fmla="*/ 2147483647 w 545"/>
              <a:gd name="T11" fmla="*/ 2147483647 h 1413"/>
              <a:gd name="T12" fmla="*/ 2147483647 w 545"/>
              <a:gd name="T13" fmla="*/ 2147483647 h 1413"/>
              <a:gd name="T14" fmla="*/ 2147483647 w 545"/>
              <a:gd name="T15" fmla="*/ 2147483647 h 1413"/>
              <a:gd name="T16" fmla="*/ 2147483647 w 545"/>
              <a:gd name="T17" fmla="*/ 2147483647 h 1413"/>
              <a:gd name="T18" fmla="*/ 2147483647 w 545"/>
              <a:gd name="T19" fmla="*/ 2147483647 h 1413"/>
              <a:gd name="T20" fmla="*/ 2147483647 w 545"/>
              <a:gd name="T21" fmla="*/ 2147483647 h 1413"/>
              <a:gd name="T22" fmla="*/ 2147483647 w 545"/>
              <a:gd name="T23" fmla="*/ 2147483647 h 1413"/>
              <a:gd name="T24" fmla="*/ 2147483647 w 545"/>
              <a:gd name="T25" fmla="*/ 2147483647 h 1413"/>
              <a:gd name="T26" fmla="*/ 2147483647 w 545"/>
              <a:gd name="T27" fmla="*/ 2147483647 h 1413"/>
              <a:gd name="T28" fmla="*/ 2147483647 w 545"/>
              <a:gd name="T29" fmla="*/ 2147483647 h 1413"/>
              <a:gd name="T30" fmla="*/ 2147483647 w 545"/>
              <a:gd name="T31" fmla="*/ 2147483647 h 1413"/>
              <a:gd name="T32" fmla="*/ 2147483647 w 545"/>
              <a:gd name="T33" fmla="*/ 2147483647 h 1413"/>
              <a:gd name="T34" fmla="*/ 2147483647 w 545"/>
              <a:gd name="T35" fmla="*/ 2147483647 h 1413"/>
              <a:gd name="T36" fmla="*/ 2147483647 w 545"/>
              <a:gd name="T37" fmla="*/ 2147483647 h 1413"/>
              <a:gd name="T38" fmla="*/ 2147483647 w 545"/>
              <a:gd name="T39" fmla="*/ 2147483647 h 1413"/>
              <a:gd name="T40" fmla="*/ 2147483647 w 545"/>
              <a:gd name="T41" fmla="*/ 2147483647 h 1413"/>
              <a:gd name="T42" fmla="*/ 2147483647 w 545"/>
              <a:gd name="T43" fmla="*/ 2147483647 h 1413"/>
              <a:gd name="T44" fmla="*/ 2147483647 w 545"/>
              <a:gd name="T45" fmla="*/ 2147483647 h 1413"/>
              <a:gd name="T46" fmla="*/ 2147483647 w 545"/>
              <a:gd name="T47" fmla="*/ 2147483647 h 1413"/>
              <a:gd name="T48" fmla="*/ 2147483647 w 545"/>
              <a:gd name="T49" fmla="*/ 2147483647 h 1413"/>
              <a:gd name="T50" fmla="*/ 2147483647 w 545"/>
              <a:gd name="T51" fmla="*/ 2147483647 h 14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45"/>
              <a:gd name="T79" fmla="*/ 0 h 1413"/>
              <a:gd name="T80" fmla="*/ 545 w 545"/>
              <a:gd name="T81" fmla="*/ 1413 h 141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45" h="1413">
                <a:moveTo>
                  <a:pt x="132" y="0"/>
                </a:moveTo>
                <a:cubicBezTo>
                  <a:pt x="159" y="107"/>
                  <a:pt x="139" y="146"/>
                  <a:pt x="84" y="228"/>
                </a:cubicBezTo>
                <a:cubicBezTo>
                  <a:pt x="66" y="254"/>
                  <a:pt x="56" y="277"/>
                  <a:pt x="24" y="288"/>
                </a:cubicBezTo>
                <a:cubicBezTo>
                  <a:pt x="4" y="368"/>
                  <a:pt x="0" y="454"/>
                  <a:pt x="24" y="534"/>
                </a:cubicBezTo>
                <a:cubicBezTo>
                  <a:pt x="33" y="564"/>
                  <a:pt x="36" y="553"/>
                  <a:pt x="54" y="576"/>
                </a:cubicBezTo>
                <a:cubicBezTo>
                  <a:pt x="84" y="614"/>
                  <a:pt x="110" y="656"/>
                  <a:pt x="144" y="690"/>
                </a:cubicBezTo>
                <a:cubicBezTo>
                  <a:pt x="164" y="749"/>
                  <a:pt x="206" y="794"/>
                  <a:pt x="246" y="840"/>
                </a:cubicBezTo>
                <a:cubicBezTo>
                  <a:pt x="260" y="856"/>
                  <a:pt x="264" y="876"/>
                  <a:pt x="276" y="894"/>
                </a:cubicBezTo>
                <a:cubicBezTo>
                  <a:pt x="274" y="952"/>
                  <a:pt x="270" y="1078"/>
                  <a:pt x="264" y="1146"/>
                </a:cubicBezTo>
                <a:cubicBezTo>
                  <a:pt x="260" y="1192"/>
                  <a:pt x="243" y="1234"/>
                  <a:pt x="234" y="1278"/>
                </a:cubicBezTo>
                <a:cubicBezTo>
                  <a:pt x="236" y="1316"/>
                  <a:pt x="233" y="1355"/>
                  <a:pt x="240" y="1392"/>
                </a:cubicBezTo>
                <a:cubicBezTo>
                  <a:pt x="244" y="1413"/>
                  <a:pt x="312" y="1382"/>
                  <a:pt x="324" y="1374"/>
                </a:cubicBezTo>
                <a:cubicBezTo>
                  <a:pt x="336" y="1339"/>
                  <a:pt x="382" y="1328"/>
                  <a:pt x="408" y="1302"/>
                </a:cubicBezTo>
                <a:cubicBezTo>
                  <a:pt x="424" y="1240"/>
                  <a:pt x="400" y="1300"/>
                  <a:pt x="432" y="1284"/>
                </a:cubicBezTo>
                <a:cubicBezTo>
                  <a:pt x="438" y="1281"/>
                  <a:pt x="434" y="1271"/>
                  <a:pt x="438" y="1266"/>
                </a:cubicBezTo>
                <a:cubicBezTo>
                  <a:pt x="453" y="1244"/>
                  <a:pt x="477" y="1234"/>
                  <a:pt x="492" y="1212"/>
                </a:cubicBezTo>
                <a:cubicBezTo>
                  <a:pt x="455" y="1138"/>
                  <a:pt x="442" y="1039"/>
                  <a:pt x="516" y="990"/>
                </a:cubicBezTo>
                <a:cubicBezTo>
                  <a:pt x="514" y="934"/>
                  <a:pt x="545" y="831"/>
                  <a:pt x="486" y="792"/>
                </a:cubicBezTo>
                <a:cubicBezTo>
                  <a:pt x="472" y="771"/>
                  <a:pt x="465" y="752"/>
                  <a:pt x="450" y="732"/>
                </a:cubicBezTo>
                <a:cubicBezTo>
                  <a:pt x="448" y="704"/>
                  <a:pt x="451" y="675"/>
                  <a:pt x="444" y="648"/>
                </a:cubicBezTo>
                <a:cubicBezTo>
                  <a:pt x="431" y="595"/>
                  <a:pt x="348" y="545"/>
                  <a:pt x="330" y="492"/>
                </a:cubicBezTo>
                <a:cubicBezTo>
                  <a:pt x="315" y="446"/>
                  <a:pt x="291" y="406"/>
                  <a:pt x="276" y="360"/>
                </a:cubicBezTo>
                <a:cubicBezTo>
                  <a:pt x="264" y="324"/>
                  <a:pt x="219" y="283"/>
                  <a:pt x="198" y="252"/>
                </a:cubicBezTo>
                <a:cubicBezTo>
                  <a:pt x="189" y="239"/>
                  <a:pt x="173" y="233"/>
                  <a:pt x="162" y="222"/>
                </a:cubicBezTo>
                <a:cubicBezTo>
                  <a:pt x="160" y="216"/>
                  <a:pt x="160" y="209"/>
                  <a:pt x="156" y="204"/>
                </a:cubicBezTo>
                <a:cubicBezTo>
                  <a:pt x="136" y="179"/>
                  <a:pt x="138" y="202"/>
                  <a:pt x="138" y="186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bIns="137160" anchor="ctr"/>
          <a:lstStyle/>
          <a:p>
            <a:endParaRPr lang="en-US"/>
          </a:p>
        </p:txBody>
      </p:sp>
      <p:pic>
        <p:nvPicPr>
          <p:cNvPr id="12292" name="Picture 6" descr="luoc do chau a"/>
          <p:cNvPicPr>
            <a:picLocks noChangeAspect="1" noChangeArrowheads="1"/>
          </p:cNvPicPr>
          <p:nvPr/>
        </p:nvPicPr>
        <p:blipFill>
          <a:blip r:embed="rId4">
            <a:lum bright="-12000" contrast="-26000"/>
          </a:blip>
          <a:srcRect/>
          <a:stretch>
            <a:fillRect/>
          </a:stretch>
        </p:blipFill>
        <p:spPr bwMode="auto">
          <a:xfrm>
            <a:off x="2328863" y="933450"/>
            <a:ext cx="708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5" name="AutoShape 7"/>
          <p:cNvSpPr>
            <a:spLocks noChangeArrowheads="1"/>
          </p:cNvSpPr>
          <p:nvPr/>
        </p:nvSpPr>
        <p:spPr bwMode="auto">
          <a:xfrm>
            <a:off x="119063" y="838200"/>
            <a:ext cx="2057400" cy="609600"/>
          </a:xfrm>
          <a:prstGeom prst="rightArrow">
            <a:avLst>
              <a:gd name="adj1" fmla="val 50000"/>
              <a:gd name="adj2" fmla="val 84375"/>
            </a:avLst>
          </a:prstGeom>
          <a:solidFill>
            <a:srgbClr val="FF00FF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bIns="137160"/>
          <a:lstStyle/>
          <a:p>
            <a:pPr algn="ctr"/>
            <a:r>
              <a:rPr lang="en-US" b="1">
                <a:latin typeface="Arial" charset="0"/>
              </a:rPr>
              <a:t>Hàn đới</a:t>
            </a:r>
          </a:p>
        </p:txBody>
      </p:sp>
      <p:sp>
        <p:nvSpPr>
          <p:cNvPr id="273416" name="AutoShape 8"/>
          <p:cNvSpPr>
            <a:spLocks noChangeArrowheads="1"/>
          </p:cNvSpPr>
          <p:nvPr/>
        </p:nvSpPr>
        <p:spPr bwMode="auto">
          <a:xfrm>
            <a:off x="80963" y="1695450"/>
            <a:ext cx="2057400" cy="609600"/>
          </a:xfrm>
          <a:prstGeom prst="rightArrow">
            <a:avLst>
              <a:gd name="adj1" fmla="val 50000"/>
              <a:gd name="adj2" fmla="val 84375"/>
            </a:avLst>
          </a:prstGeom>
          <a:solidFill>
            <a:srgbClr val="FF00FF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bIns="137160"/>
          <a:lstStyle/>
          <a:p>
            <a:pPr algn="ctr"/>
            <a:r>
              <a:rPr lang="en-US" b="1">
                <a:latin typeface="Arial" charset="0"/>
              </a:rPr>
              <a:t>Ôn đới</a:t>
            </a:r>
          </a:p>
        </p:txBody>
      </p:sp>
      <p:sp>
        <p:nvSpPr>
          <p:cNvPr id="273417" name="AutoShape 9"/>
          <p:cNvSpPr>
            <a:spLocks noChangeArrowheads="1"/>
          </p:cNvSpPr>
          <p:nvPr/>
        </p:nvSpPr>
        <p:spPr bwMode="auto">
          <a:xfrm>
            <a:off x="42863" y="2838450"/>
            <a:ext cx="2057400" cy="609600"/>
          </a:xfrm>
          <a:prstGeom prst="rightArrow">
            <a:avLst>
              <a:gd name="adj1" fmla="val 50000"/>
              <a:gd name="adj2" fmla="val 84375"/>
            </a:avLst>
          </a:prstGeom>
          <a:solidFill>
            <a:srgbClr val="FF00FF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bIns="137160"/>
          <a:lstStyle/>
          <a:p>
            <a:pPr algn="ctr"/>
            <a:r>
              <a:rPr lang="en-US" b="1">
                <a:latin typeface="Arial" charset="0"/>
              </a:rPr>
              <a:t>Nhiệt đới</a:t>
            </a:r>
          </a:p>
        </p:txBody>
      </p:sp>
      <p:pic>
        <p:nvPicPr>
          <p:cNvPr id="273418" name="Picture 10" descr="Han doi"/>
          <p:cNvPicPr>
            <a:picLocks noChangeAspect="1" noChangeArrowheads="1"/>
          </p:cNvPicPr>
          <p:nvPr/>
        </p:nvPicPr>
        <p:blipFill>
          <a:blip r:embed="rId5">
            <a:lum bright="-20000" contrast="54000"/>
          </a:blip>
          <a:srcRect b="25316"/>
          <a:stretch>
            <a:fillRect/>
          </a:stretch>
        </p:blipFill>
        <p:spPr bwMode="auto">
          <a:xfrm>
            <a:off x="2943225" y="628650"/>
            <a:ext cx="57737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Rectangle 11"/>
          <p:cNvSpPr>
            <a:spLocks noChangeArrowheads="1"/>
          </p:cNvSpPr>
          <p:nvPr/>
        </p:nvSpPr>
        <p:spPr bwMode="auto">
          <a:xfrm>
            <a:off x="6773863" y="1746250"/>
            <a:ext cx="1449387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137160" anchor="ctr"/>
          <a:lstStyle/>
          <a:p>
            <a:pPr algn="ctr"/>
            <a:r>
              <a:rPr lang="en-US" sz="2000" b="1">
                <a:solidFill>
                  <a:schemeClr val="hlink"/>
                </a:solidFill>
                <a:latin typeface="Arial" charset="0"/>
              </a:rPr>
              <a:t>CHÂU Á</a:t>
            </a:r>
          </a:p>
        </p:txBody>
      </p:sp>
      <p:sp>
        <p:nvSpPr>
          <p:cNvPr id="12298" name="Rectangle 13"/>
          <p:cNvSpPr>
            <a:spLocks noChangeArrowheads="1"/>
          </p:cNvSpPr>
          <p:nvPr/>
        </p:nvSpPr>
        <p:spPr bwMode="auto">
          <a:xfrm>
            <a:off x="2187575" y="73025"/>
            <a:ext cx="6705600" cy="685800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anchor="ctr"/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Arial" charset="0"/>
              </a:rPr>
              <a:t>L</a:t>
            </a:r>
            <a:r>
              <a:rPr lang="vi-VN" sz="2000" b="1">
                <a:solidFill>
                  <a:schemeClr val="tx2"/>
                </a:solidFill>
                <a:latin typeface="Arial" charset="0"/>
              </a:rPr>
              <a:t>Ư</a:t>
            </a:r>
            <a:r>
              <a:rPr lang="en-US" sz="2000" b="1">
                <a:solidFill>
                  <a:schemeClr val="tx2"/>
                </a:solidFill>
                <a:latin typeface="Arial" charset="0"/>
              </a:rPr>
              <a:t>ỢC ĐỒ CÁC ĐỚI KHÍ HẬU CỦA CHÂU Á,CHÂU ÂU</a:t>
            </a:r>
          </a:p>
        </p:txBody>
      </p:sp>
      <p:pic>
        <p:nvPicPr>
          <p:cNvPr id="273423" name="Picture 15" descr="Nhiet doi"/>
          <p:cNvPicPr>
            <a:picLocks noChangeAspect="1" noChangeArrowheads="1"/>
          </p:cNvPicPr>
          <p:nvPr/>
        </p:nvPicPr>
        <p:blipFill>
          <a:blip r:embed="rId6">
            <a:lum bright="-20000" contrast="54000"/>
          </a:blip>
          <a:srcRect/>
          <a:stretch>
            <a:fillRect/>
          </a:stretch>
        </p:blipFill>
        <p:spPr bwMode="auto">
          <a:xfrm>
            <a:off x="2252663" y="2343150"/>
            <a:ext cx="72390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0" name="Rectangle 16"/>
          <p:cNvSpPr>
            <a:spLocks noChangeArrowheads="1"/>
          </p:cNvSpPr>
          <p:nvPr/>
        </p:nvSpPr>
        <p:spPr bwMode="auto">
          <a:xfrm>
            <a:off x="5638800" y="1524000"/>
            <a:ext cx="1219200" cy="450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13716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Arial" charset="0"/>
              </a:rPr>
              <a:t>CHÂU ÂU</a:t>
            </a:r>
          </a:p>
        </p:txBody>
      </p:sp>
      <p:pic>
        <p:nvPicPr>
          <p:cNvPr id="273425" name="Picture 17" descr="On doi"/>
          <p:cNvPicPr>
            <a:picLocks noChangeAspect="1" noChangeArrowheads="1"/>
          </p:cNvPicPr>
          <p:nvPr/>
        </p:nvPicPr>
        <p:blipFill>
          <a:blip r:embed="rId7">
            <a:lum bright="-20000" contrast="54000"/>
          </a:blip>
          <a:srcRect t="20210" r="-1811"/>
          <a:stretch>
            <a:fillRect/>
          </a:stretch>
        </p:blipFill>
        <p:spPr bwMode="auto">
          <a:xfrm>
            <a:off x="2362200" y="1406525"/>
            <a:ext cx="713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3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3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73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7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73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3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5" grpId="0" animBg="1"/>
      <p:bldP spid="273416" grpId="0" animBg="1"/>
      <p:bldP spid="2734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33338" y="25400"/>
            <a:ext cx="9834562" cy="6734175"/>
            <a:chOff x="27" y="28"/>
            <a:chExt cx="6195" cy="4242"/>
          </a:xfrm>
        </p:grpSpPr>
        <p:pic>
          <p:nvPicPr>
            <p:cNvPr id="13352" name="Picture 5" descr="3b6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" y="658"/>
              <a:ext cx="6144" cy="3612"/>
            </a:xfrm>
            <a:prstGeom prst="rect">
              <a:avLst/>
            </a:prstGeom>
            <a:noFill/>
            <a:ln w="57150" cmpd="thinThick">
              <a:solidFill>
                <a:schemeClr val="hlink"/>
              </a:solidFill>
              <a:miter lim="800000"/>
              <a:headEnd/>
              <a:tailEnd/>
            </a:ln>
          </p:spPr>
        </p:pic>
        <p:grpSp>
          <p:nvGrpSpPr>
            <p:cNvPr id="13353" name="Group 6"/>
            <p:cNvGrpSpPr>
              <a:grpSpLocks/>
            </p:cNvGrpSpPr>
            <p:nvPr/>
          </p:nvGrpSpPr>
          <p:grpSpPr bwMode="auto">
            <a:xfrm>
              <a:off x="27" y="28"/>
              <a:ext cx="6195" cy="601"/>
              <a:chOff x="18" y="20"/>
              <a:chExt cx="6195" cy="601"/>
            </a:xfrm>
          </p:grpSpPr>
          <p:grpSp>
            <p:nvGrpSpPr>
              <p:cNvPr id="13354" name="Group 7"/>
              <p:cNvGrpSpPr>
                <a:grpSpLocks/>
              </p:cNvGrpSpPr>
              <p:nvPr/>
            </p:nvGrpSpPr>
            <p:grpSpPr bwMode="auto">
              <a:xfrm>
                <a:off x="18" y="20"/>
                <a:ext cx="6195" cy="601"/>
                <a:chOff x="67" y="39"/>
                <a:chExt cx="5602" cy="686"/>
              </a:xfrm>
            </p:grpSpPr>
            <p:sp>
              <p:nvSpPr>
                <p:cNvPr id="13357" name="AutoShape 8"/>
                <p:cNvSpPr>
                  <a:spLocks noChangeArrowheads="1"/>
                </p:cNvSpPr>
                <p:nvPr/>
              </p:nvSpPr>
              <p:spPr bwMode="auto">
                <a:xfrm>
                  <a:off x="67" y="39"/>
                  <a:ext cx="5602" cy="686"/>
                </a:xfrm>
                <a:prstGeom prst="plaque">
                  <a:avLst>
                    <a:gd name="adj" fmla="val 14157"/>
                  </a:avLst>
                </a:prstGeom>
                <a:solidFill>
                  <a:schemeClr val="bg1"/>
                </a:solidFill>
                <a:ln w="38100" cmpd="dbl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3358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5217" y="57"/>
                  <a:ext cx="95" cy="148"/>
                </a:xfrm>
                <a:prstGeom prst="star4">
                  <a:avLst>
                    <a:gd name="adj" fmla="val 10000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3359" name="AutoShape 10"/>
                <p:cNvSpPr>
                  <a:spLocks noChangeArrowheads="1"/>
                </p:cNvSpPr>
                <p:nvPr/>
              </p:nvSpPr>
              <p:spPr bwMode="auto">
                <a:xfrm>
                  <a:off x="5364" y="58"/>
                  <a:ext cx="230" cy="230"/>
                </a:xfrm>
                <a:prstGeom prst="sun">
                  <a:avLst>
                    <a:gd name="adj" fmla="val 27394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3360" name="AutoShape 11"/>
                <p:cNvSpPr>
                  <a:spLocks noChangeArrowheads="1"/>
                </p:cNvSpPr>
                <p:nvPr/>
              </p:nvSpPr>
              <p:spPr bwMode="auto">
                <a:xfrm>
                  <a:off x="168" y="60"/>
                  <a:ext cx="288" cy="288"/>
                </a:xfrm>
                <a:prstGeom prst="sun">
                  <a:avLst>
                    <a:gd name="adj" fmla="val 32463"/>
                  </a:avLst>
                </a:prstGeom>
                <a:solidFill>
                  <a:schemeClr val="folHlink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3361" name="AutoShape 12"/>
                <p:cNvSpPr>
                  <a:spLocks noChangeArrowheads="1"/>
                </p:cNvSpPr>
                <p:nvPr/>
              </p:nvSpPr>
              <p:spPr bwMode="auto">
                <a:xfrm rot="-10618418">
                  <a:off x="5438" y="293"/>
                  <a:ext cx="113" cy="136"/>
                </a:xfrm>
                <a:prstGeom prst="star4">
                  <a:avLst>
                    <a:gd name="adj" fmla="val 9954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13355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780" y="356"/>
                <a:ext cx="907" cy="204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0"/>
                  </a:avLst>
                </a:prstTxWarp>
              </a:bodyPr>
              <a:lstStyle/>
              <a:p>
                <a:pPr algn="ctr"/>
                <a:r>
                  <a:rPr lang="en-US" sz="2400" b="1" kern="1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009900"/>
                    </a:solidFill>
                    <a:effectLst>
                      <a:outerShdw dist="107763" dir="18900000" algn="ctr" rotWithShape="0">
                        <a:srgbClr val="9999FF">
                          <a:alpha val="50000"/>
                        </a:srgbClr>
                      </a:outerShdw>
                    </a:effectLst>
                    <a:latin typeface="Arial"/>
                    <a:cs typeface="Arial"/>
                  </a:rPr>
                  <a:t>ĐỊA LÍ:</a:t>
                </a:r>
              </a:p>
            </p:txBody>
          </p:sp>
          <p:sp>
            <p:nvSpPr>
              <p:cNvPr id="13356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2592" y="366"/>
                <a:ext cx="912" cy="23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scene3d>
                  <a:camera prst="legacyObliqueTopLeft"/>
                  <a:lightRig rig="legacyNormal3" dir="r"/>
                </a:scene3d>
                <a:sp3d extrusionH="201600" prstMaterial="legacyMatte">
                  <a:extrusionClr>
                    <a:srgbClr val="FF0000"/>
                  </a:extrusionClr>
                </a:sp3d>
              </a:bodyPr>
              <a:lstStyle/>
              <a:p>
                <a:pPr algn="ctr"/>
                <a:r>
                  <a:rPr lang="en-US" sz="2800" b="1" kern="10">
                    <a:ln w="9525">
                      <a:round/>
                      <a:headEnd/>
                      <a:tailEnd/>
                    </a:ln>
                    <a:solidFill>
                      <a:srgbClr val="FFFF00">
                        <a:alpha val="96077"/>
                      </a:srgbClr>
                    </a:solidFill>
                    <a:latin typeface="Arial"/>
                    <a:cs typeface="Arial"/>
                  </a:rPr>
                  <a:t>ÔN TẬP</a:t>
                </a:r>
              </a:p>
            </p:txBody>
          </p:sp>
        </p:grpSp>
      </p:grpSp>
      <p:graphicFrame>
        <p:nvGraphicFramePr>
          <p:cNvPr id="316432" name="Group 16"/>
          <p:cNvGraphicFramePr>
            <a:graphicFrameLocks noGrp="1"/>
          </p:cNvGraphicFramePr>
          <p:nvPr/>
        </p:nvGraphicFramePr>
        <p:xfrm>
          <a:off x="92075" y="1752600"/>
          <a:ext cx="9705975" cy="4745038"/>
        </p:xfrm>
        <a:graphic>
          <a:graphicData uri="http://schemas.openxmlformats.org/drawingml/2006/table">
            <a:tbl>
              <a:tblPr/>
              <a:tblGrid>
                <a:gridCol w="1849438"/>
                <a:gridCol w="4197350"/>
                <a:gridCol w="3659187"/>
              </a:tblGrid>
              <a:tr h="563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Tiªu chÝ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Ch©u </a:t>
                      </a: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vantH" pitchFamily="34" charset="0"/>
                        </a:rPr>
                        <a:t>¸</a:t>
                      </a: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Ch©u ¢u</a:t>
                      </a: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DiÖn tÝch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KhÝ hËu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§Þa h×nh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Chñng téc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Ho¹t ®éng kinh tÕ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5" name="Text Box 46"/>
          <p:cNvSpPr txBox="1">
            <a:spLocks noChangeArrowheads="1"/>
          </p:cNvSpPr>
          <p:nvPr/>
        </p:nvSpPr>
        <p:spPr bwMode="auto">
          <a:xfrm>
            <a:off x="434975" y="1117600"/>
            <a:ext cx="748982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006600"/>
                </a:solidFill>
                <a:latin typeface="Arial" charset="0"/>
              </a:rPr>
              <a:t>2. Chọn các ý ghi vào ô trống cho phù hợp.</a:t>
            </a:r>
          </a:p>
        </p:txBody>
      </p:sp>
      <p:sp>
        <p:nvSpPr>
          <p:cNvPr id="13346" name="Text Box 47"/>
          <p:cNvSpPr txBox="1">
            <a:spLocks noChangeArrowheads="1"/>
          </p:cNvSpPr>
          <p:nvPr/>
        </p:nvSpPr>
        <p:spPr bwMode="auto">
          <a:xfrm>
            <a:off x="1968500" y="2222500"/>
            <a:ext cx="4127500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b.  Rộng 44 triệu km</a:t>
            </a:r>
            <a:r>
              <a:rPr lang="en-US" sz="2200" baseline="30000">
                <a:latin typeface="Arial" charset="0"/>
              </a:rPr>
              <a:t>2</a:t>
            </a:r>
            <a:r>
              <a:rPr lang="en-US" sz="2200">
                <a:latin typeface="Arial" charset="0"/>
              </a:rPr>
              <a:t>, lớn nhất trong các châu lục.</a:t>
            </a:r>
          </a:p>
        </p:txBody>
      </p:sp>
      <p:sp>
        <p:nvSpPr>
          <p:cNvPr id="13347" name="Text Box 48"/>
          <p:cNvSpPr txBox="1">
            <a:spLocks noChangeArrowheads="1"/>
          </p:cNvSpPr>
          <p:nvPr/>
        </p:nvSpPr>
        <p:spPr bwMode="auto">
          <a:xfrm>
            <a:off x="6242050" y="2378075"/>
            <a:ext cx="35052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a.  Rộng 10 triệu km</a:t>
            </a:r>
            <a:r>
              <a:rPr lang="en-US" sz="2200" baseline="30000">
                <a:latin typeface="Arial" charset="0"/>
              </a:rPr>
              <a:t>2</a:t>
            </a:r>
            <a:r>
              <a:rPr lang="en-US" sz="2200">
                <a:latin typeface="Arial" charset="0"/>
              </a:rPr>
              <a:t>.</a:t>
            </a:r>
          </a:p>
        </p:txBody>
      </p:sp>
      <p:sp>
        <p:nvSpPr>
          <p:cNvPr id="316465" name="Text Box 49"/>
          <p:cNvSpPr txBox="1">
            <a:spLocks noChangeArrowheads="1"/>
          </p:cNvSpPr>
          <p:nvPr/>
        </p:nvSpPr>
        <p:spPr bwMode="auto">
          <a:xfrm>
            <a:off x="1981200" y="2971800"/>
            <a:ext cx="4114800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c.  Có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ủ các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 khí hậu từ nhiệt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ới, ôn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ến hàn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ới.</a:t>
            </a:r>
          </a:p>
        </p:txBody>
      </p:sp>
      <p:sp>
        <p:nvSpPr>
          <p:cNvPr id="316466" name="Text Box 50"/>
          <p:cNvSpPr txBox="1">
            <a:spLocks noChangeArrowheads="1"/>
          </p:cNvSpPr>
          <p:nvPr/>
        </p:nvSpPr>
        <p:spPr bwMode="auto">
          <a:xfrm>
            <a:off x="6226175" y="2992438"/>
            <a:ext cx="3657600" cy="862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d. Chủ yếu ở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 khí hậu ôn hoà.</a:t>
            </a:r>
          </a:p>
        </p:txBody>
      </p:sp>
      <p:sp>
        <p:nvSpPr>
          <p:cNvPr id="316467" name="Text Box 51"/>
          <p:cNvSpPr txBox="1">
            <a:spLocks noChangeArrowheads="1"/>
          </p:cNvSpPr>
          <p:nvPr/>
        </p:nvSpPr>
        <p:spPr bwMode="auto">
          <a:xfrm>
            <a:off x="1974850" y="3929063"/>
            <a:ext cx="41910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e.  Núi và cao nguyên chiếm3/4 diện tích, có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ỉnh Ê-v</a:t>
            </a:r>
            <a:r>
              <a:rPr lang="vi-VN" sz="2200">
                <a:latin typeface="Arial" charset="0"/>
              </a:rPr>
              <a:t>ơ</a:t>
            </a:r>
            <a:r>
              <a:rPr lang="en-US" sz="2200">
                <a:latin typeface="Arial" charset="0"/>
              </a:rPr>
              <a:t>-rét cao nhất thế giới. </a:t>
            </a:r>
          </a:p>
        </p:txBody>
      </p:sp>
      <p:sp>
        <p:nvSpPr>
          <p:cNvPr id="316468" name="Text Box 52"/>
          <p:cNvSpPr txBox="1">
            <a:spLocks noChangeArrowheads="1"/>
          </p:cNvSpPr>
          <p:nvPr/>
        </p:nvSpPr>
        <p:spPr bwMode="auto">
          <a:xfrm>
            <a:off x="6238875" y="4057650"/>
            <a:ext cx="3352800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g.  Đồng bằng chiếm 2/3 diện tích.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64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64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64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164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164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164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6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6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65" grpId="0"/>
      <p:bldP spid="316466" grpId="0"/>
      <p:bldP spid="316467" grpId="0"/>
      <p:bldP spid="3164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4763" y="9525"/>
            <a:ext cx="4953001" cy="6802438"/>
            <a:chOff x="-9" y="-18"/>
            <a:chExt cx="3120" cy="4239"/>
          </a:xfrm>
        </p:grpSpPr>
        <p:pic>
          <p:nvPicPr>
            <p:cNvPr id="14346" name="Picture 5" descr="Untitled-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9" y="-18"/>
              <a:ext cx="3120" cy="4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7" name="Text Box 6"/>
            <p:cNvSpPr txBox="1">
              <a:spLocks noChangeArrowheads="1"/>
            </p:cNvSpPr>
            <p:nvPr/>
          </p:nvSpPr>
          <p:spPr bwMode="auto">
            <a:xfrm>
              <a:off x="591" y="3936"/>
              <a:ext cx="1968" cy="285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bIns="13716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hlink"/>
                  </a:solidFill>
                  <a:latin typeface="Arial" charset="0"/>
                </a:rPr>
                <a:t>L</a:t>
              </a:r>
              <a:r>
                <a:rPr lang="vi-VN">
                  <a:solidFill>
                    <a:schemeClr val="hlink"/>
                  </a:solidFill>
                  <a:latin typeface="Arial" charset="0"/>
                </a:rPr>
                <a:t>ư</a:t>
              </a:r>
              <a:r>
                <a:rPr lang="en-US">
                  <a:solidFill>
                    <a:schemeClr val="hlink"/>
                  </a:solidFill>
                  <a:latin typeface="Arial" charset="0"/>
                </a:rPr>
                <a:t>ợc </a:t>
              </a:r>
              <a:r>
                <a:rPr lang="vi-VN">
                  <a:solidFill>
                    <a:schemeClr val="hlink"/>
                  </a:solidFill>
                  <a:latin typeface="Arial" charset="0"/>
                </a:rPr>
                <a:t>đ</a:t>
              </a:r>
              <a:r>
                <a:rPr lang="en-US">
                  <a:solidFill>
                    <a:schemeClr val="hlink"/>
                  </a:solidFill>
                  <a:latin typeface="Arial" charset="0"/>
                </a:rPr>
                <a:t>ồ tự nhiên châu Âu</a:t>
              </a:r>
              <a:r>
                <a:rPr lang="en-US"/>
                <a:t> 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960938" y="15875"/>
            <a:ext cx="4938712" cy="6778625"/>
            <a:chOff x="3120" y="480"/>
            <a:chExt cx="3111" cy="3741"/>
          </a:xfrm>
        </p:grpSpPr>
        <p:grpSp>
          <p:nvGrpSpPr>
            <p:cNvPr id="14341" name="Group 8"/>
            <p:cNvGrpSpPr>
              <a:grpSpLocks/>
            </p:cNvGrpSpPr>
            <p:nvPr/>
          </p:nvGrpSpPr>
          <p:grpSpPr bwMode="auto">
            <a:xfrm>
              <a:off x="3120" y="480"/>
              <a:ext cx="3111" cy="3741"/>
              <a:chOff x="3120" y="9"/>
              <a:chExt cx="3111" cy="4212"/>
            </a:xfrm>
          </p:grpSpPr>
          <p:pic>
            <p:nvPicPr>
              <p:cNvPr id="14344" name="Picture 9" descr="luoc do cac khu vuc chau a"/>
              <p:cNvPicPr>
                <a:picLocks noChangeAspect="1" noChangeArrowheads="1"/>
              </p:cNvPicPr>
              <p:nvPr/>
            </p:nvPicPr>
            <p:blipFill>
              <a:blip r:embed="rId4">
                <a:lum bright="-20000" contrast="54000"/>
              </a:blip>
              <a:srcRect l="4387" t="6461" r="4282" b="5960"/>
              <a:stretch>
                <a:fillRect/>
              </a:stretch>
            </p:blipFill>
            <p:spPr bwMode="auto">
              <a:xfrm>
                <a:off x="3120" y="9"/>
                <a:ext cx="3111" cy="3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45" name="Text Box 10"/>
              <p:cNvSpPr txBox="1">
                <a:spLocks noChangeArrowheads="1"/>
              </p:cNvSpPr>
              <p:nvPr/>
            </p:nvSpPr>
            <p:spPr bwMode="auto">
              <a:xfrm>
                <a:off x="3600" y="3936"/>
                <a:ext cx="1968" cy="285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bIns="13716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hlink"/>
                    </a:solidFill>
                    <a:latin typeface="Arial" charset="0"/>
                  </a:rPr>
                  <a:t>L</a:t>
                </a:r>
                <a:r>
                  <a:rPr lang="vi-VN">
                    <a:solidFill>
                      <a:schemeClr val="hlink"/>
                    </a:solidFill>
                    <a:latin typeface="Arial" charset="0"/>
                  </a:rPr>
                  <a:t>ư</a:t>
                </a:r>
                <a:r>
                  <a:rPr lang="en-US">
                    <a:solidFill>
                      <a:schemeClr val="hlink"/>
                    </a:solidFill>
                    <a:latin typeface="Arial" charset="0"/>
                  </a:rPr>
                  <a:t>ợc </a:t>
                </a:r>
                <a:r>
                  <a:rPr lang="vi-VN">
                    <a:solidFill>
                      <a:schemeClr val="hlink"/>
                    </a:solidFill>
                    <a:latin typeface="Arial" charset="0"/>
                  </a:rPr>
                  <a:t>đ</a:t>
                </a:r>
                <a:r>
                  <a:rPr lang="en-US">
                    <a:solidFill>
                      <a:schemeClr val="hlink"/>
                    </a:solidFill>
                    <a:latin typeface="Arial" charset="0"/>
                  </a:rPr>
                  <a:t>ồ tự nhiên châu Á</a:t>
                </a:r>
                <a:r>
                  <a:rPr lang="en-US"/>
                  <a:t> </a:t>
                </a:r>
              </a:p>
            </p:txBody>
          </p:sp>
        </p:grpSp>
        <p:sp>
          <p:nvSpPr>
            <p:cNvPr id="14342" name="Freeform 11"/>
            <p:cNvSpPr>
              <a:spLocks/>
            </p:cNvSpPr>
            <p:nvPr/>
          </p:nvSpPr>
          <p:spPr bwMode="auto">
            <a:xfrm>
              <a:off x="4984" y="2801"/>
              <a:ext cx="131" cy="183"/>
            </a:xfrm>
            <a:custGeom>
              <a:avLst/>
              <a:gdLst>
                <a:gd name="T0" fmla="*/ 0 w 131"/>
                <a:gd name="T1" fmla="*/ 0 h 183"/>
                <a:gd name="T2" fmla="*/ 35 w 131"/>
                <a:gd name="T3" fmla="*/ 79 h 183"/>
                <a:gd name="T4" fmla="*/ 87 w 131"/>
                <a:gd name="T5" fmla="*/ 105 h 183"/>
                <a:gd name="T6" fmla="*/ 131 w 131"/>
                <a:gd name="T7" fmla="*/ 183 h 1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"/>
                <a:gd name="T13" fmla="*/ 0 h 183"/>
                <a:gd name="T14" fmla="*/ 131 w 131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" h="183">
                  <a:moveTo>
                    <a:pt x="0" y="0"/>
                  </a:moveTo>
                  <a:cubicBezTo>
                    <a:pt x="26" y="27"/>
                    <a:pt x="16" y="56"/>
                    <a:pt x="35" y="79"/>
                  </a:cubicBezTo>
                  <a:cubicBezTo>
                    <a:pt x="47" y="93"/>
                    <a:pt x="71" y="99"/>
                    <a:pt x="87" y="105"/>
                  </a:cubicBezTo>
                  <a:cubicBezTo>
                    <a:pt x="103" y="151"/>
                    <a:pt x="99" y="155"/>
                    <a:pt x="131" y="18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14343" name="Text Box 12"/>
            <p:cNvSpPr txBox="1">
              <a:spLocks noChangeArrowheads="1"/>
            </p:cNvSpPr>
            <p:nvPr/>
          </p:nvSpPr>
          <p:spPr bwMode="auto">
            <a:xfrm>
              <a:off x="5019" y="2802"/>
              <a:ext cx="528" cy="2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bIns="13716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Dãy T. S</a:t>
              </a:r>
              <a:r>
                <a:rPr lang="vi-VN" sz="1000" b="1">
                  <a:latin typeface="Arial" charset="0"/>
                </a:rPr>
                <a:t>ơ</a:t>
              </a:r>
              <a:r>
                <a:rPr lang="en-US" sz="1000" b="1">
                  <a:latin typeface="Arial" charset="0"/>
                </a:rPr>
                <a:t>n</a:t>
              </a:r>
            </a:p>
          </p:txBody>
        </p:sp>
      </p:grpSp>
      <p:sp>
        <p:nvSpPr>
          <p:cNvPr id="323603" name="AutoShape 19"/>
          <p:cNvSpPr>
            <a:spLocks noChangeArrowheads="1"/>
          </p:cNvSpPr>
          <p:nvPr/>
        </p:nvSpPr>
        <p:spPr bwMode="auto">
          <a:xfrm>
            <a:off x="7086600" y="3429000"/>
            <a:ext cx="304800" cy="355600"/>
          </a:xfrm>
          <a:prstGeom prst="star5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bIns="137160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360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603" grpId="0" animBg="1"/>
      <p:bldP spid="32360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7"/>
          <p:cNvSpPr>
            <a:spLocks/>
          </p:cNvSpPr>
          <p:nvPr/>
        </p:nvSpPr>
        <p:spPr bwMode="auto">
          <a:xfrm>
            <a:off x="6765925" y="3857625"/>
            <a:ext cx="865188" cy="2243138"/>
          </a:xfrm>
          <a:custGeom>
            <a:avLst/>
            <a:gdLst>
              <a:gd name="T0" fmla="*/ 2147483647 w 545"/>
              <a:gd name="T1" fmla="*/ 0 h 1413"/>
              <a:gd name="T2" fmla="*/ 2147483647 w 545"/>
              <a:gd name="T3" fmla="*/ 2147483647 h 1413"/>
              <a:gd name="T4" fmla="*/ 2147483647 w 545"/>
              <a:gd name="T5" fmla="*/ 2147483647 h 1413"/>
              <a:gd name="T6" fmla="*/ 2147483647 w 545"/>
              <a:gd name="T7" fmla="*/ 2147483647 h 1413"/>
              <a:gd name="T8" fmla="*/ 2147483647 w 545"/>
              <a:gd name="T9" fmla="*/ 2147483647 h 1413"/>
              <a:gd name="T10" fmla="*/ 2147483647 w 545"/>
              <a:gd name="T11" fmla="*/ 2147483647 h 1413"/>
              <a:gd name="T12" fmla="*/ 2147483647 w 545"/>
              <a:gd name="T13" fmla="*/ 2147483647 h 1413"/>
              <a:gd name="T14" fmla="*/ 2147483647 w 545"/>
              <a:gd name="T15" fmla="*/ 2147483647 h 1413"/>
              <a:gd name="T16" fmla="*/ 2147483647 w 545"/>
              <a:gd name="T17" fmla="*/ 2147483647 h 1413"/>
              <a:gd name="T18" fmla="*/ 2147483647 w 545"/>
              <a:gd name="T19" fmla="*/ 2147483647 h 1413"/>
              <a:gd name="T20" fmla="*/ 2147483647 w 545"/>
              <a:gd name="T21" fmla="*/ 2147483647 h 1413"/>
              <a:gd name="T22" fmla="*/ 2147483647 w 545"/>
              <a:gd name="T23" fmla="*/ 2147483647 h 1413"/>
              <a:gd name="T24" fmla="*/ 2147483647 w 545"/>
              <a:gd name="T25" fmla="*/ 2147483647 h 1413"/>
              <a:gd name="T26" fmla="*/ 2147483647 w 545"/>
              <a:gd name="T27" fmla="*/ 2147483647 h 1413"/>
              <a:gd name="T28" fmla="*/ 2147483647 w 545"/>
              <a:gd name="T29" fmla="*/ 2147483647 h 1413"/>
              <a:gd name="T30" fmla="*/ 2147483647 w 545"/>
              <a:gd name="T31" fmla="*/ 2147483647 h 1413"/>
              <a:gd name="T32" fmla="*/ 2147483647 w 545"/>
              <a:gd name="T33" fmla="*/ 2147483647 h 1413"/>
              <a:gd name="T34" fmla="*/ 2147483647 w 545"/>
              <a:gd name="T35" fmla="*/ 2147483647 h 1413"/>
              <a:gd name="T36" fmla="*/ 2147483647 w 545"/>
              <a:gd name="T37" fmla="*/ 2147483647 h 1413"/>
              <a:gd name="T38" fmla="*/ 2147483647 w 545"/>
              <a:gd name="T39" fmla="*/ 2147483647 h 1413"/>
              <a:gd name="T40" fmla="*/ 2147483647 w 545"/>
              <a:gd name="T41" fmla="*/ 2147483647 h 1413"/>
              <a:gd name="T42" fmla="*/ 2147483647 w 545"/>
              <a:gd name="T43" fmla="*/ 2147483647 h 1413"/>
              <a:gd name="T44" fmla="*/ 2147483647 w 545"/>
              <a:gd name="T45" fmla="*/ 2147483647 h 1413"/>
              <a:gd name="T46" fmla="*/ 2147483647 w 545"/>
              <a:gd name="T47" fmla="*/ 2147483647 h 1413"/>
              <a:gd name="T48" fmla="*/ 2147483647 w 545"/>
              <a:gd name="T49" fmla="*/ 2147483647 h 1413"/>
              <a:gd name="T50" fmla="*/ 2147483647 w 545"/>
              <a:gd name="T51" fmla="*/ 2147483647 h 14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45"/>
              <a:gd name="T79" fmla="*/ 0 h 1413"/>
              <a:gd name="T80" fmla="*/ 545 w 545"/>
              <a:gd name="T81" fmla="*/ 1413 h 141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45" h="1413">
                <a:moveTo>
                  <a:pt x="132" y="0"/>
                </a:moveTo>
                <a:cubicBezTo>
                  <a:pt x="159" y="107"/>
                  <a:pt x="139" y="146"/>
                  <a:pt x="84" y="228"/>
                </a:cubicBezTo>
                <a:cubicBezTo>
                  <a:pt x="66" y="254"/>
                  <a:pt x="56" y="277"/>
                  <a:pt x="24" y="288"/>
                </a:cubicBezTo>
                <a:cubicBezTo>
                  <a:pt x="4" y="368"/>
                  <a:pt x="0" y="454"/>
                  <a:pt x="24" y="534"/>
                </a:cubicBezTo>
                <a:cubicBezTo>
                  <a:pt x="33" y="564"/>
                  <a:pt x="36" y="553"/>
                  <a:pt x="54" y="576"/>
                </a:cubicBezTo>
                <a:cubicBezTo>
                  <a:pt x="84" y="614"/>
                  <a:pt x="110" y="656"/>
                  <a:pt x="144" y="690"/>
                </a:cubicBezTo>
                <a:cubicBezTo>
                  <a:pt x="164" y="749"/>
                  <a:pt x="206" y="794"/>
                  <a:pt x="246" y="840"/>
                </a:cubicBezTo>
                <a:cubicBezTo>
                  <a:pt x="260" y="856"/>
                  <a:pt x="264" y="876"/>
                  <a:pt x="276" y="894"/>
                </a:cubicBezTo>
                <a:cubicBezTo>
                  <a:pt x="274" y="952"/>
                  <a:pt x="270" y="1078"/>
                  <a:pt x="264" y="1146"/>
                </a:cubicBezTo>
                <a:cubicBezTo>
                  <a:pt x="260" y="1192"/>
                  <a:pt x="243" y="1234"/>
                  <a:pt x="234" y="1278"/>
                </a:cubicBezTo>
                <a:cubicBezTo>
                  <a:pt x="236" y="1316"/>
                  <a:pt x="233" y="1355"/>
                  <a:pt x="240" y="1392"/>
                </a:cubicBezTo>
                <a:cubicBezTo>
                  <a:pt x="244" y="1413"/>
                  <a:pt x="312" y="1382"/>
                  <a:pt x="324" y="1374"/>
                </a:cubicBezTo>
                <a:cubicBezTo>
                  <a:pt x="336" y="1339"/>
                  <a:pt x="382" y="1328"/>
                  <a:pt x="408" y="1302"/>
                </a:cubicBezTo>
                <a:cubicBezTo>
                  <a:pt x="424" y="1240"/>
                  <a:pt x="400" y="1300"/>
                  <a:pt x="432" y="1284"/>
                </a:cubicBezTo>
                <a:cubicBezTo>
                  <a:pt x="438" y="1281"/>
                  <a:pt x="434" y="1271"/>
                  <a:pt x="438" y="1266"/>
                </a:cubicBezTo>
                <a:cubicBezTo>
                  <a:pt x="453" y="1244"/>
                  <a:pt x="477" y="1234"/>
                  <a:pt x="492" y="1212"/>
                </a:cubicBezTo>
                <a:cubicBezTo>
                  <a:pt x="455" y="1138"/>
                  <a:pt x="442" y="1039"/>
                  <a:pt x="516" y="990"/>
                </a:cubicBezTo>
                <a:cubicBezTo>
                  <a:pt x="514" y="934"/>
                  <a:pt x="545" y="831"/>
                  <a:pt x="486" y="792"/>
                </a:cubicBezTo>
                <a:cubicBezTo>
                  <a:pt x="472" y="771"/>
                  <a:pt x="465" y="752"/>
                  <a:pt x="450" y="732"/>
                </a:cubicBezTo>
                <a:cubicBezTo>
                  <a:pt x="448" y="704"/>
                  <a:pt x="451" y="675"/>
                  <a:pt x="444" y="648"/>
                </a:cubicBezTo>
                <a:cubicBezTo>
                  <a:pt x="431" y="595"/>
                  <a:pt x="348" y="545"/>
                  <a:pt x="330" y="492"/>
                </a:cubicBezTo>
                <a:cubicBezTo>
                  <a:pt x="315" y="446"/>
                  <a:pt x="291" y="406"/>
                  <a:pt x="276" y="360"/>
                </a:cubicBezTo>
                <a:cubicBezTo>
                  <a:pt x="264" y="324"/>
                  <a:pt x="219" y="283"/>
                  <a:pt x="198" y="252"/>
                </a:cubicBezTo>
                <a:cubicBezTo>
                  <a:pt x="189" y="239"/>
                  <a:pt x="173" y="233"/>
                  <a:pt x="162" y="222"/>
                </a:cubicBezTo>
                <a:cubicBezTo>
                  <a:pt x="160" y="216"/>
                  <a:pt x="160" y="209"/>
                  <a:pt x="156" y="204"/>
                </a:cubicBezTo>
                <a:cubicBezTo>
                  <a:pt x="136" y="179"/>
                  <a:pt x="138" y="202"/>
                  <a:pt x="138" y="186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bIns="137160" anchor="ctr"/>
          <a:lstStyle/>
          <a:p>
            <a:endParaRPr lang="en-US"/>
          </a:p>
        </p:txBody>
      </p:sp>
      <p:sp>
        <p:nvSpPr>
          <p:cNvPr id="15363" name="Text Box 16"/>
          <p:cNvSpPr txBox="1">
            <a:spLocks noChangeArrowheads="1"/>
          </p:cNvSpPr>
          <p:nvPr/>
        </p:nvSpPr>
        <p:spPr bwMode="auto">
          <a:xfrm>
            <a:off x="4940300" y="3338513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137160"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15364" name="Picture 24" descr="untitled1"/>
          <p:cNvPicPr>
            <a:picLocks noChangeAspect="1" noChangeArrowheads="1"/>
          </p:cNvPicPr>
          <p:nvPr/>
        </p:nvPicPr>
        <p:blipFill>
          <a:blip r:embed="rId3"/>
          <a:srcRect b="10715"/>
          <a:stretch>
            <a:fillRect/>
          </a:stretch>
        </p:blipFill>
        <p:spPr bwMode="auto">
          <a:xfrm>
            <a:off x="2362200" y="142875"/>
            <a:ext cx="533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113" name="Picture 25" descr="eve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42875"/>
            <a:ext cx="533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114" name="Picture 26" descr="4444"/>
          <p:cNvPicPr>
            <a:picLocks noChangeAspect="1" noChangeArrowheads="1"/>
          </p:cNvPicPr>
          <p:nvPr/>
        </p:nvPicPr>
        <p:blipFill>
          <a:blip r:embed="rId5"/>
          <a:srcRect b="36880"/>
          <a:stretch>
            <a:fillRect/>
          </a:stretch>
        </p:blipFill>
        <p:spPr bwMode="auto">
          <a:xfrm>
            <a:off x="2362200" y="133350"/>
            <a:ext cx="533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115" name="Picture 27" descr="Everet"/>
          <p:cNvPicPr>
            <a:picLocks noChangeAspect="1" noChangeArrowheads="1"/>
          </p:cNvPicPr>
          <p:nvPr/>
        </p:nvPicPr>
        <p:blipFill>
          <a:blip r:embed="rId6"/>
          <a:srcRect b="47211"/>
          <a:stretch>
            <a:fillRect/>
          </a:stretch>
        </p:blipFill>
        <p:spPr bwMode="auto">
          <a:xfrm>
            <a:off x="2362200" y="142875"/>
            <a:ext cx="533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4"/>
          <p:cNvGrpSpPr>
            <a:grpSpLocks/>
          </p:cNvGrpSpPr>
          <p:nvPr/>
        </p:nvGrpSpPr>
        <p:grpSpPr bwMode="auto">
          <a:xfrm>
            <a:off x="42863" y="50800"/>
            <a:ext cx="9834562" cy="6734175"/>
            <a:chOff x="27" y="28"/>
            <a:chExt cx="6195" cy="4242"/>
          </a:xfrm>
        </p:grpSpPr>
        <p:pic>
          <p:nvPicPr>
            <p:cNvPr id="16428" name="Picture 5" descr="3b6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" y="658"/>
              <a:ext cx="6144" cy="3612"/>
            </a:xfrm>
            <a:prstGeom prst="rect">
              <a:avLst/>
            </a:prstGeom>
            <a:noFill/>
            <a:ln w="57150" cmpd="thinThick">
              <a:solidFill>
                <a:schemeClr val="hlink"/>
              </a:solidFill>
              <a:miter lim="800000"/>
              <a:headEnd/>
              <a:tailEnd/>
            </a:ln>
          </p:spPr>
        </p:pic>
        <p:grpSp>
          <p:nvGrpSpPr>
            <p:cNvPr id="16429" name="Group 6"/>
            <p:cNvGrpSpPr>
              <a:grpSpLocks/>
            </p:cNvGrpSpPr>
            <p:nvPr/>
          </p:nvGrpSpPr>
          <p:grpSpPr bwMode="auto">
            <a:xfrm>
              <a:off x="27" y="28"/>
              <a:ext cx="6195" cy="601"/>
              <a:chOff x="18" y="20"/>
              <a:chExt cx="6195" cy="601"/>
            </a:xfrm>
          </p:grpSpPr>
          <p:grpSp>
            <p:nvGrpSpPr>
              <p:cNvPr id="16430" name="Group 7"/>
              <p:cNvGrpSpPr>
                <a:grpSpLocks/>
              </p:cNvGrpSpPr>
              <p:nvPr/>
            </p:nvGrpSpPr>
            <p:grpSpPr bwMode="auto">
              <a:xfrm>
                <a:off x="18" y="20"/>
                <a:ext cx="6195" cy="601"/>
                <a:chOff x="67" y="39"/>
                <a:chExt cx="5602" cy="686"/>
              </a:xfrm>
            </p:grpSpPr>
            <p:sp>
              <p:nvSpPr>
                <p:cNvPr id="16433" name="AutoShape 8"/>
                <p:cNvSpPr>
                  <a:spLocks noChangeArrowheads="1"/>
                </p:cNvSpPr>
                <p:nvPr/>
              </p:nvSpPr>
              <p:spPr bwMode="auto">
                <a:xfrm>
                  <a:off x="67" y="39"/>
                  <a:ext cx="5602" cy="686"/>
                </a:xfrm>
                <a:prstGeom prst="plaque">
                  <a:avLst>
                    <a:gd name="adj" fmla="val 14157"/>
                  </a:avLst>
                </a:prstGeom>
                <a:solidFill>
                  <a:schemeClr val="bg1"/>
                </a:solidFill>
                <a:ln w="38100" cmpd="dbl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6434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5217" y="57"/>
                  <a:ext cx="95" cy="148"/>
                </a:xfrm>
                <a:prstGeom prst="star4">
                  <a:avLst>
                    <a:gd name="adj" fmla="val 10000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6435" name="AutoShape 10"/>
                <p:cNvSpPr>
                  <a:spLocks noChangeArrowheads="1"/>
                </p:cNvSpPr>
                <p:nvPr/>
              </p:nvSpPr>
              <p:spPr bwMode="auto">
                <a:xfrm>
                  <a:off x="5364" y="58"/>
                  <a:ext cx="230" cy="230"/>
                </a:xfrm>
                <a:prstGeom prst="sun">
                  <a:avLst>
                    <a:gd name="adj" fmla="val 27394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6436" name="AutoShape 11"/>
                <p:cNvSpPr>
                  <a:spLocks noChangeArrowheads="1"/>
                </p:cNvSpPr>
                <p:nvPr/>
              </p:nvSpPr>
              <p:spPr bwMode="auto">
                <a:xfrm>
                  <a:off x="168" y="60"/>
                  <a:ext cx="288" cy="288"/>
                </a:xfrm>
                <a:prstGeom prst="sun">
                  <a:avLst>
                    <a:gd name="adj" fmla="val 32463"/>
                  </a:avLst>
                </a:prstGeom>
                <a:solidFill>
                  <a:schemeClr val="folHlink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6437" name="AutoShape 12"/>
                <p:cNvSpPr>
                  <a:spLocks noChangeArrowheads="1"/>
                </p:cNvSpPr>
                <p:nvPr/>
              </p:nvSpPr>
              <p:spPr bwMode="auto">
                <a:xfrm rot="-10618418">
                  <a:off x="5438" y="293"/>
                  <a:ext cx="113" cy="136"/>
                </a:xfrm>
                <a:prstGeom prst="star4">
                  <a:avLst>
                    <a:gd name="adj" fmla="val 9954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16431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780" y="356"/>
                <a:ext cx="907" cy="204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0"/>
                  </a:avLst>
                </a:prstTxWarp>
              </a:bodyPr>
              <a:lstStyle/>
              <a:p>
                <a:pPr algn="ctr"/>
                <a:r>
                  <a:rPr lang="en-US" sz="2400" b="1" kern="1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009900"/>
                    </a:solidFill>
                    <a:effectLst>
                      <a:outerShdw dist="107763" dir="18900000" algn="ctr" rotWithShape="0">
                        <a:srgbClr val="9999FF">
                          <a:alpha val="50000"/>
                        </a:srgbClr>
                      </a:outerShdw>
                    </a:effectLst>
                    <a:latin typeface="Arial"/>
                    <a:cs typeface="Arial"/>
                  </a:rPr>
                  <a:t>ĐỊA LÍ:</a:t>
                </a:r>
              </a:p>
            </p:txBody>
          </p:sp>
          <p:sp>
            <p:nvSpPr>
              <p:cNvPr id="16432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2592" y="366"/>
                <a:ext cx="912" cy="23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scene3d>
                  <a:camera prst="legacyObliqueTopLeft"/>
                  <a:lightRig rig="legacyNormal3" dir="r"/>
                </a:scene3d>
                <a:sp3d extrusionH="201600" prstMaterial="legacyMatte">
                  <a:extrusionClr>
                    <a:srgbClr val="FF0000"/>
                  </a:extrusionClr>
                </a:sp3d>
              </a:bodyPr>
              <a:lstStyle/>
              <a:p>
                <a:pPr algn="ctr"/>
                <a:r>
                  <a:rPr lang="en-US" sz="2800" b="1" kern="10">
                    <a:ln w="9525">
                      <a:round/>
                      <a:headEnd/>
                      <a:tailEnd/>
                    </a:ln>
                    <a:solidFill>
                      <a:srgbClr val="FFFF00">
                        <a:alpha val="96077"/>
                      </a:srgbClr>
                    </a:solidFill>
                    <a:latin typeface="Arial"/>
                    <a:cs typeface="Arial"/>
                  </a:rPr>
                  <a:t>ÔN TẬP</a:t>
                </a:r>
              </a:p>
            </p:txBody>
          </p:sp>
        </p:grpSp>
      </p:grpSp>
      <p:graphicFrame>
        <p:nvGraphicFramePr>
          <p:cNvPr id="317456" name="Group 16"/>
          <p:cNvGraphicFramePr>
            <a:graphicFrameLocks noGrp="1"/>
          </p:cNvGraphicFramePr>
          <p:nvPr/>
        </p:nvGraphicFramePr>
        <p:xfrm>
          <a:off x="90488" y="1778000"/>
          <a:ext cx="9705975" cy="4745038"/>
        </p:xfrm>
        <a:graphic>
          <a:graphicData uri="http://schemas.openxmlformats.org/drawingml/2006/table">
            <a:tbl>
              <a:tblPr/>
              <a:tblGrid>
                <a:gridCol w="1849437"/>
                <a:gridCol w="4197350"/>
                <a:gridCol w="3659188"/>
              </a:tblGrid>
              <a:tr h="563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Tiªu chÝ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Ch©u </a:t>
                      </a: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vantH" pitchFamily="34" charset="0"/>
                        </a:rPr>
                        <a:t>¸</a:t>
                      </a: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Ch©u ¢u</a:t>
                      </a: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DiÖn tÝch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KhÝ hËu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§Þa h×nh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Chñng téc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Ho¹t ®éng kinh tÕ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17" name="Text Box 46"/>
          <p:cNvSpPr txBox="1">
            <a:spLocks noChangeArrowheads="1"/>
          </p:cNvSpPr>
          <p:nvPr/>
        </p:nvSpPr>
        <p:spPr bwMode="auto">
          <a:xfrm>
            <a:off x="444500" y="1143000"/>
            <a:ext cx="85471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006600"/>
                </a:solidFill>
                <a:latin typeface="Arial" charset="0"/>
              </a:rPr>
              <a:t>2. Chọn các ý ghi vào ô trống cho phù hợp.</a:t>
            </a:r>
          </a:p>
        </p:txBody>
      </p:sp>
      <p:sp>
        <p:nvSpPr>
          <p:cNvPr id="16418" name="Text Box 47"/>
          <p:cNvSpPr txBox="1">
            <a:spLocks noChangeArrowheads="1"/>
          </p:cNvSpPr>
          <p:nvPr/>
        </p:nvSpPr>
        <p:spPr bwMode="auto">
          <a:xfrm>
            <a:off x="1962150" y="2263775"/>
            <a:ext cx="4162425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b.  Rộng 44 triệu km</a:t>
            </a:r>
            <a:r>
              <a:rPr lang="en-US" sz="2200" baseline="30000">
                <a:latin typeface="Arial" charset="0"/>
              </a:rPr>
              <a:t>2</a:t>
            </a:r>
            <a:r>
              <a:rPr lang="en-US" sz="2200">
                <a:latin typeface="Arial" charset="0"/>
              </a:rPr>
              <a:t> , lớn nhất trong các châu lục.</a:t>
            </a:r>
          </a:p>
        </p:txBody>
      </p:sp>
      <p:sp>
        <p:nvSpPr>
          <p:cNvPr id="16419" name="Text Box 48"/>
          <p:cNvSpPr txBox="1">
            <a:spLocks noChangeArrowheads="1"/>
          </p:cNvSpPr>
          <p:nvPr/>
        </p:nvSpPr>
        <p:spPr bwMode="auto">
          <a:xfrm>
            <a:off x="6315075" y="2403475"/>
            <a:ext cx="35052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a.  Rộng 10 triệu km</a:t>
            </a:r>
            <a:r>
              <a:rPr lang="en-US" sz="2200" baseline="30000">
                <a:latin typeface="Arial" charset="0"/>
              </a:rPr>
              <a:t>2</a:t>
            </a:r>
            <a:r>
              <a:rPr lang="en-US" sz="2200">
                <a:latin typeface="Arial" charset="0"/>
              </a:rPr>
              <a:t>.</a:t>
            </a:r>
          </a:p>
        </p:txBody>
      </p:sp>
      <p:sp>
        <p:nvSpPr>
          <p:cNvPr id="16420" name="Text Box 49"/>
          <p:cNvSpPr txBox="1">
            <a:spLocks noChangeArrowheads="1"/>
          </p:cNvSpPr>
          <p:nvPr/>
        </p:nvSpPr>
        <p:spPr bwMode="auto">
          <a:xfrm>
            <a:off x="1968500" y="3016250"/>
            <a:ext cx="4114800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c.  Có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ủ các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 khí hậu từ nhiệt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ới, ôn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ến hàn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ới.</a:t>
            </a:r>
          </a:p>
        </p:txBody>
      </p:sp>
      <p:sp>
        <p:nvSpPr>
          <p:cNvPr id="16421" name="Text Box 50"/>
          <p:cNvSpPr txBox="1">
            <a:spLocks noChangeArrowheads="1"/>
          </p:cNvSpPr>
          <p:nvPr/>
        </p:nvSpPr>
        <p:spPr bwMode="auto">
          <a:xfrm>
            <a:off x="6315075" y="3017838"/>
            <a:ext cx="3657600" cy="862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d. Chủ yếu ở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ới khí hậu ôn hoà.</a:t>
            </a:r>
          </a:p>
        </p:txBody>
      </p:sp>
      <p:sp>
        <p:nvSpPr>
          <p:cNvPr id="16422" name="Text Box 51"/>
          <p:cNvSpPr txBox="1">
            <a:spLocks noChangeArrowheads="1"/>
          </p:cNvSpPr>
          <p:nvPr/>
        </p:nvSpPr>
        <p:spPr bwMode="auto">
          <a:xfrm>
            <a:off x="1952625" y="3954463"/>
            <a:ext cx="41910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e.  Núi và cao nguyên chiếm3/4 diện tích, có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ỉnh Ê-v</a:t>
            </a:r>
            <a:r>
              <a:rPr lang="vi-VN" sz="2200">
                <a:latin typeface="Arial" charset="0"/>
              </a:rPr>
              <a:t>ơ</a:t>
            </a:r>
            <a:r>
              <a:rPr lang="en-US" sz="2200">
                <a:latin typeface="Arial" charset="0"/>
              </a:rPr>
              <a:t>-rét cao nhất thế giới. </a:t>
            </a:r>
          </a:p>
        </p:txBody>
      </p:sp>
      <p:sp>
        <p:nvSpPr>
          <p:cNvPr id="16423" name="Text Box 52"/>
          <p:cNvSpPr txBox="1">
            <a:spLocks noChangeArrowheads="1"/>
          </p:cNvSpPr>
          <p:nvPr/>
        </p:nvSpPr>
        <p:spPr bwMode="auto">
          <a:xfrm>
            <a:off x="6280150" y="4083050"/>
            <a:ext cx="3352800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g.  Đồng bằng chiếm 2/3 diện tích.</a:t>
            </a:r>
          </a:p>
        </p:txBody>
      </p:sp>
      <p:sp>
        <p:nvSpPr>
          <p:cNvPr id="317493" name="Text Box 53"/>
          <p:cNvSpPr txBox="1">
            <a:spLocks noChangeArrowheads="1"/>
          </p:cNvSpPr>
          <p:nvPr/>
        </p:nvSpPr>
        <p:spPr bwMode="auto">
          <a:xfrm>
            <a:off x="1984375" y="5122863"/>
            <a:ext cx="38862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i. Đa số là ng</a:t>
            </a:r>
            <a:r>
              <a:rPr lang="vi-VN" sz="2200">
                <a:latin typeface="Arial" charset="0"/>
              </a:rPr>
              <a:t>ư</a:t>
            </a:r>
            <a:r>
              <a:rPr lang="en-US" sz="2200">
                <a:latin typeface="Arial" charset="0"/>
              </a:rPr>
              <a:t>ời da vàng.</a:t>
            </a:r>
          </a:p>
        </p:txBody>
      </p:sp>
      <p:sp>
        <p:nvSpPr>
          <p:cNvPr id="317494" name="Text Box 54"/>
          <p:cNvSpPr txBox="1">
            <a:spLocks noChangeArrowheads="1"/>
          </p:cNvSpPr>
          <p:nvPr/>
        </p:nvSpPr>
        <p:spPr bwMode="auto">
          <a:xfrm>
            <a:off x="1965325" y="5759450"/>
            <a:ext cx="40386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k. Làm nông nghiệp là chính.</a:t>
            </a:r>
          </a:p>
        </p:txBody>
      </p:sp>
      <p:sp>
        <p:nvSpPr>
          <p:cNvPr id="317495" name="Text Box 55"/>
          <p:cNvSpPr txBox="1">
            <a:spLocks noChangeArrowheads="1"/>
          </p:cNvSpPr>
          <p:nvPr/>
        </p:nvSpPr>
        <p:spPr bwMode="auto">
          <a:xfrm>
            <a:off x="6267450" y="5697538"/>
            <a:ext cx="3657600" cy="862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l. Hoạt </a:t>
            </a:r>
            <a:r>
              <a:rPr lang="vi-VN" sz="2200">
                <a:latin typeface="Arial" charset="0"/>
              </a:rPr>
              <a:t>đ</a:t>
            </a:r>
            <a:r>
              <a:rPr lang="en-US" sz="2200">
                <a:latin typeface="Arial" charset="0"/>
              </a:rPr>
              <a:t>ộng công nghiệp phát triển.</a:t>
            </a:r>
          </a:p>
        </p:txBody>
      </p:sp>
      <p:sp>
        <p:nvSpPr>
          <p:cNvPr id="317497" name="Text Box 57"/>
          <p:cNvSpPr txBox="1">
            <a:spLocks noChangeArrowheads="1"/>
          </p:cNvSpPr>
          <p:nvPr/>
        </p:nvSpPr>
        <p:spPr bwMode="auto">
          <a:xfrm>
            <a:off x="6127750" y="5038725"/>
            <a:ext cx="40386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h. Chủ yếu là ng</a:t>
            </a:r>
            <a:r>
              <a:rPr lang="vi-VN" sz="2200">
                <a:latin typeface="Arial" charset="0"/>
              </a:rPr>
              <a:t>ư</a:t>
            </a:r>
            <a:r>
              <a:rPr lang="en-US" sz="2200">
                <a:latin typeface="Arial" charset="0"/>
              </a:rPr>
              <a:t>ời da trắng.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17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17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3" grpId="0"/>
      <p:bldP spid="317494" grpId="0"/>
      <p:bldP spid="317495" grpId="0"/>
      <p:bldP spid="3174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4"/>
          <p:cNvGrpSpPr>
            <a:grpSpLocks/>
          </p:cNvGrpSpPr>
          <p:nvPr/>
        </p:nvGrpSpPr>
        <p:grpSpPr bwMode="auto">
          <a:xfrm>
            <a:off x="990600" y="228600"/>
            <a:ext cx="8382000" cy="6096000"/>
            <a:chOff x="816" y="960"/>
            <a:chExt cx="4067" cy="2592"/>
          </a:xfrm>
        </p:grpSpPr>
        <p:sp>
          <p:nvSpPr>
            <p:cNvPr id="17412" name="Rectangle 5"/>
            <p:cNvSpPr>
              <a:spLocks noChangeArrowheads="1"/>
            </p:cNvSpPr>
            <p:nvPr/>
          </p:nvSpPr>
          <p:spPr bwMode="auto">
            <a:xfrm>
              <a:off x="912" y="2988"/>
              <a:ext cx="3971" cy="51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pic>
          <p:nvPicPr>
            <p:cNvPr id="17413" name="Picture 6" descr="BIRTHD~3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960"/>
              <a:ext cx="3874" cy="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Rectangle 7"/>
            <p:cNvSpPr>
              <a:spLocks noChangeArrowheads="1"/>
            </p:cNvSpPr>
            <p:nvPr/>
          </p:nvSpPr>
          <p:spPr bwMode="auto">
            <a:xfrm>
              <a:off x="1200" y="1200"/>
              <a:ext cx="3216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7415" name="Rectangle 8"/>
            <p:cNvSpPr>
              <a:spLocks noChangeArrowheads="1"/>
            </p:cNvSpPr>
            <p:nvPr/>
          </p:nvSpPr>
          <p:spPr bwMode="auto">
            <a:xfrm>
              <a:off x="816" y="3072"/>
              <a:ext cx="3264" cy="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7416" name="Rectangle 9"/>
            <p:cNvSpPr>
              <a:spLocks noChangeArrowheads="1"/>
            </p:cNvSpPr>
            <p:nvPr/>
          </p:nvSpPr>
          <p:spPr bwMode="auto">
            <a:xfrm>
              <a:off x="3936" y="3168"/>
              <a:ext cx="57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7417" name="Rectangle 10"/>
            <p:cNvSpPr>
              <a:spLocks noChangeArrowheads="1"/>
            </p:cNvSpPr>
            <p:nvPr/>
          </p:nvSpPr>
          <p:spPr bwMode="auto">
            <a:xfrm>
              <a:off x="4032" y="1440"/>
              <a:ext cx="288" cy="24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7418" name="Rectangle 11"/>
            <p:cNvSpPr>
              <a:spLocks noChangeArrowheads="1"/>
            </p:cNvSpPr>
            <p:nvPr/>
          </p:nvSpPr>
          <p:spPr bwMode="auto">
            <a:xfrm>
              <a:off x="2640" y="1392"/>
              <a:ext cx="288" cy="24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7419" name="Rectangle 12"/>
            <p:cNvSpPr>
              <a:spLocks noChangeArrowheads="1"/>
            </p:cNvSpPr>
            <p:nvPr/>
          </p:nvSpPr>
          <p:spPr bwMode="auto">
            <a:xfrm>
              <a:off x="2160" y="1184"/>
              <a:ext cx="96" cy="24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7420" name="Rectangle 13"/>
            <p:cNvSpPr>
              <a:spLocks noChangeArrowheads="1"/>
            </p:cNvSpPr>
            <p:nvPr/>
          </p:nvSpPr>
          <p:spPr bwMode="auto">
            <a:xfrm>
              <a:off x="3888" y="1168"/>
              <a:ext cx="96" cy="24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17411" name="WordArt 16"/>
          <p:cNvSpPr>
            <a:spLocks noChangeArrowheads="1" noChangeShapeType="1" noTextEdit="1"/>
          </p:cNvSpPr>
          <p:nvPr/>
        </p:nvSpPr>
        <p:spPr bwMode="auto">
          <a:xfrm>
            <a:off x="2128838" y="1209675"/>
            <a:ext cx="5781675" cy="609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"/>
                <a:cs typeface="Arial"/>
              </a:rPr>
              <a:t>ĐUỔI HÌNH BẮT CHỮ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A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588" name="Oval 32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98475" y="1682750"/>
            <a:ext cx="381000" cy="384175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67589" name="Oval 32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98475" y="2065338"/>
            <a:ext cx="381000" cy="382587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67590" name="Oval 32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98475" y="2436813"/>
            <a:ext cx="381000" cy="382587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67591" name="Oval 32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98475" y="2819400"/>
            <a:ext cx="381000" cy="384175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67592" name="Oval 32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33400" y="3600450"/>
            <a:ext cx="381000" cy="382588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267593" name="Oval 32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98475" y="3968750"/>
            <a:ext cx="381000" cy="384175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267594" name="Oval 33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98475" y="4352925"/>
            <a:ext cx="381000" cy="382588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267595" name="Oval 33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95300" y="4743450"/>
            <a:ext cx="381000" cy="382588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267596" name="Oval 33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98475" y="5118100"/>
            <a:ext cx="381000" cy="384175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267597" name="Oval 33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98475" y="5502275"/>
            <a:ext cx="381000" cy="382588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267598" name="Oval 33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23875" y="5886450"/>
            <a:ext cx="381000" cy="382588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267599" name="Oval 33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98475" y="3203575"/>
            <a:ext cx="381000" cy="382588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latin typeface="Arial" charset="0"/>
                <a:cs typeface="Arial" charset="0"/>
              </a:rPr>
              <a:t>5</a:t>
            </a:r>
          </a:p>
        </p:txBody>
      </p:sp>
      <p:grpSp>
        <p:nvGrpSpPr>
          <p:cNvPr id="18447" name="Group 336"/>
          <p:cNvGrpSpPr>
            <a:grpSpLocks/>
          </p:cNvGrpSpPr>
          <p:nvPr/>
        </p:nvGrpSpPr>
        <p:grpSpPr bwMode="auto">
          <a:xfrm>
            <a:off x="3657600" y="2133600"/>
            <a:ext cx="3810000" cy="382588"/>
            <a:chOff x="1440" y="816"/>
            <a:chExt cx="2400" cy="241"/>
          </a:xfrm>
        </p:grpSpPr>
        <p:sp>
          <p:nvSpPr>
            <p:cNvPr id="18668" name="Rectangle 337"/>
            <p:cNvSpPr>
              <a:spLocks noChangeArrowheads="1"/>
            </p:cNvSpPr>
            <p:nvPr/>
          </p:nvSpPr>
          <p:spPr bwMode="auto">
            <a:xfrm>
              <a:off x="312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O</a:t>
              </a:r>
            </a:p>
          </p:txBody>
        </p:sp>
        <p:sp>
          <p:nvSpPr>
            <p:cNvPr id="18669" name="Rectangle 338"/>
            <p:cNvSpPr>
              <a:spLocks noChangeArrowheads="1"/>
            </p:cNvSpPr>
            <p:nvPr/>
          </p:nvSpPr>
          <p:spPr bwMode="auto">
            <a:xfrm>
              <a:off x="288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L</a:t>
              </a:r>
            </a:p>
          </p:txBody>
        </p:sp>
        <p:sp>
          <p:nvSpPr>
            <p:cNvPr id="18670" name="Rectangle 339"/>
            <p:cNvSpPr>
              <a:spLocks noChangeArrowheads="1"/>
            </p:cNvSpPr>
            <p:nvPr/>
          </p:nvSpPr>
          <p:spPr bwMode="auto">
            <a:xfrm>
              <a:off x="216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H</a:t>
              </a:r>
            </a:p>
          </p:txBody>
        </p:sp>
        <p:sp>
          <p:nvSpPr>
            <p:cNvPr id="18671" name="Rectangle 340"/>
            <p:cNvSpPr>
              <a:spLocks noChangeArrowheads="1"/>
            </p:cNvSpPr>
            <p:nvPr/>
          </p:nvSpPr>
          <p:spPr bwMode="auto">
            <a:xfrm>
              <a:off x="192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18672" name="Rectangle 341"/>
            <p:cNvSpPr>
              <a:spLocks noChangeArrowheads="1"/>
            </p:cNvSpPr>
            <p:nvPr/>
          </p:nvSpPr>
          <p:spPr bwMode="auto">
            <a:xfrm>
              <a:off x="144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V</a:t>
              </a:r>
            </a:p>
          </p:txBody>
        </p:sp>
        <p:sp>
          <p:nvSpPr>
            <p:cNvPr id="18673" name="Rectangle 342"/>
            <p:cNvSpPr>
              <a:spLocks noChangeArrowheads="1"/>
            </p:cNvSpPr>
            <p:nvPr/>
          </p:nvSpPr>
          <p:spPr bwMode="auto">
            <a:xfrm>
              <a:off x="264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Ạ</a:t>
              </a:r>
            </a:p>
          </p:txBody>
        </p:sp>
        <p:sp>
          <p:nvSpPr>
            <p:cNvPr id="18674" name="Rectangle 343"/>
            <p:cNvSpPr>
              <a:spLocks noChangeArrowheads="1"/>
            </p:cNvSpPr>
            <p:nvPr/>
          </p:nvSpPr>
          <p:spPr bwMode="auto">
            <a:xfrm>
              <a:off x="360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G</a:t>
              </a:r>
            </a:p>
          </p:txBody>
        </p:sp>
        <p:sp>
          <p:nvSpPr>
            <p:cNvPr id="18675" name="Rectangle 344"/>
            <p:cNvSpPr>
              <a:spLocks noChangeArrowheads="1"/>
            </p:cNvSpPr>
            <p:nvPr/>
          </p:nvSpPr>
          <p:spPr bwMode="auto">
            <a:xfrm>
              <a:off x="336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267609" name="Rectangle 345"/>
            <p:cNvSpPr>
              <a:spLocks noChangeArrowheads="1"/>
            </p:cNvSpPr>
            <p:nvPr/>
          </p:nvSpPr>
          <p:spPr bwMode="auto">
            <a:xfrm>
              <a:off x="168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latin typeface="Arial"/>
                  <a:cs typeface="Arial" charset="0"/>
                </a:rPr>
                <a:t>Ị</a:t>
              </a:r>
            </a:p>
          </p:txBody>
        </p:sp>
        <p:sp>
          <p:nvSpPr>
            <p:cNvPr id="18677" name="Rectangle 346"/>
            <p:cNvSpPr>
              <a:spLocks noChangeArrowheads="1"/>
            </p:cNvSpPr>
            <p:nvPr/>
          </p:nvSpPr>
          <p:spPr bwMode="auto">
            <a:xfrm>
              <a:off x="240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H</a:t>
              </a:r>
            </a:p>
          </p:txBody>
        </p:sp>
      </p:grpSp>
      <p:grpSp>
        <p:nvGrpSpPr>
          <p:cNvPr id="18448" name="Group 347"/>
          <p:cNvGrpSpPr>
            <a:grpSpLocks/>
          </p:cNvGrpSpPr>
          <p:nvPr/>
        </p:nvGrpSpPr>
        <p:grpSpPr bwMode="auto">
          <a:xfrm>
            <a:off x="4052888" y="1752600"/>
            <a:ext cx="3048000" cy="384175"/>
            <a:chOff x="2688" y="1112"/>
            <a:chExt cx="1920" cy="242"/>
          </a:xfrm>
        </p:grpSpPr>
        <p:sp>
          <p:nvSpPr>
            <p:cNvPr id="18660" name="Rectangle 348"/>
            <p:cNvSpPr>
              <a:spLocks noChangeArrowheads="1"/>
            </p:cNvSpPr>
            <p:nvPr/>
          </p:nvSpPr>
          <p:spPr bwMode="auto">
            <a:xfrm>
              <a:off x="436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4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Á</a:t>
              </a:r>
            </a:p>
          </p:txBody>
        </p:sp>
        <p:sp>
          <p:nvSpPr>
            <p:cNvPr id="18661" name="Rectangle 349"/>
            <p:cNvSpPr>
              <a:spLocks noChangeArrowheads="1"/>
            </p:cNvSpPr>
            <p:nvPr/>
          </p:nvSpPr>
          <p:spPr bwMode="auto">
            <a:xfrm>
              <a:off x="292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Ô</a:t>
              </a:r>
            </a:p>
          </p:txBody>
        </p:sp>
        <p:sp>
          <p:nvSpPr>
            <p:cNvPr id="18662" name="Rectangle 350"/>
            <p:cNvSpPr>
              <a:spLocks noChangeArrowheads="1"/>
            </p:cNvSpPr>
            <p:nvPr/>
          </p:nvSpPr>
          <p:spPr bwMode="auto">
            <a:xfrm>
              <a:off x="316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18663" name="Rectangle 351"/>
            <p:cNvSpPr>
              <a:spLocks noChangeArrowheads="1"/>
            </p:cNvSpPr>
            <p:nvPr/>
          </p:nvSpPr>
          <p:spPr bwMode="auto">
            <a:xfrm>
              <a:off x="340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G</a:t>
              </a:r>
            </a:p>
          </p:txBody>
        </p:sp>
        <p:sp>
          <p:nvSpPr>
            <p:cNvPr id="18664" name="Rectangle 352"/>
            <p:cNvSpPr>
              <a:spLocks noChangeArrowheads="1"/>
            </p:cNvSpPr>
            <p:nvPr/>
          </p:nvSpPr>
          <p:spPr bwMode="auto">
            <a:xfrm>
              <a:off x="364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18665" name="Rectangle 353"/>
            <p:cNvSpPr>
              <a:spLocks noChangeArrowheads="1"/>
            </p:cNvSpPr>
            <p:nvPr/>
          </p:nvSpPr>
          <p:spPr bwMode="auto">
            <a:xfrm>
              <a:off x="388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18666" name="Rectangle 354"/>
            <p:cNvSpPr>
              <a:spLocks noChangeArrowheads="1"/>
            </p:cNvSpPr>
            <p:nvPr/>
          </p:nvSpPr>
          <p:spPr bwMode="auto">
            <a:xfrm>
              <a:off x="412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M</a:t>
              </a:r>
            </a:p>
          </p:txBody>
        </p:sp>
        <p:sp>
          <p:nvSpPr>
            <p:cNvPr id="267619" name="Rectangle 355"/>
            <p:cNvSpPr>
              <a:spLocks noChangeArrowheads="1"/>
            </p:cNvSpPr>
            <p:nvPr/>
          </p:nvSpPr>
          <p:spPr bwMode="auto">
            <a:xfrm>
              <a:off x="2688" y="1112"/>
              <a:ext cx="240" cy="241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latin typeface="Arial"/>
                  <a:cs typeface="Arial" charset="0"/>
                </a:rPr>
                <a:t>Đ</a:t>
              </a:r>
            </a:p>
          </p:txBody>
        </p:sp>
      </p:grpSp>
      <p:grpSp>
        <p:nvGrpSpPr>
          <p:cNvPr id="18449" name="Group 356"/>
          <p:cNvGrpSpPr>
            <a:grpSpLocks/>
          </p:cNvGrpSpPr>
          <p:nvPr/>
        </p:nvGrpSpPr>
        <p:grpSpPr bwMode="auto">
          <a:xfrm>
            <a:off x="4062413" y="3627438"/>
            <a:ext cx="1892300" cy="384175"/>
            <a:chOff x="2559" y="2295"/>
            <a:chExt cx="1192" cy="242"/>
          </a:xfrm>
        </p:grpSpPr>
        <p:sp>
          <p:nvSpPr>
            <p:cNvPr id="18654" name="Rectangle 357"/>
            <p:cNvSpPr>
              <a:spLocks noChangeArrowheads="1"/>
            </p:cNvSpPr>
            <p:nvPr/>
          </p:nvSpPr>
          <p:spPr bwMode="auto">
            <a:xfrm>
              <a:off x="3511" y="2295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A</a:t>
              </a:r>
            </a:p>
          </p:txBody>
        </p:sp>
        <p:grpSp>
          <p:nvGrpSpPr>
            <p:cNvPr id="18655" name="Group 358"/>
            <p:cNvGrpSpPr>
              <a:grpSpLocks/>
            </p:cNvGrpSpPr>
            <p:nvPr/>
          </p:nvGrpSpPr>
          <p:grpSpPr bwMode="auto">
            <a:xfrm>
              <a:off x="2559" y="2295"/>
              <a:ext cx="952" cy="242"/>
              <a:chOff x="2559" y="2295"/>
              <a:chExt cx="952" cy="242"/>
            </a:xfrm>
          </p:grpSpPr>
          <p:sp>
            <p:nvSpPr>
              <p:cNvPr id="18656" name="Rectangle 359"/>
              <p:cNvSpPr>
                <a:spLocks noChangeArrowheads="1"/>
              </p:cNvSpPr>
              <p:nvPr/>
            </p:nvSpPr>
            <p:spPr bwMode="auto">
              <a:xfrm>
                <a:off x="2799" y="2295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18657" name="Rectangle 360"/>
              <p:cNvSpPr>
                <a:spLocks noChangeArrowheads="1"/>
              </p:cNvSpPr>
              <p:nvPr/>
            </p:nvSpPr>
            <p:spPr bwMode="auto">
              <a:xfrm>
                <a:off x="3039" y="2295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I</a:t>
                </a:r>
              </a:p>
            </p:txBody>
          </p:sp>
          <p:sp>
            <p:nvSpPr>
              <p:cNvPr id="18658" name="Rectangle 361"/>
              <p:cNvSpPr>
                <a:spLocks noChangeArrowheads="1"/>
              </p:cNvSpPr>
              <p:nvPr/>
            </p:nvSpPr>
            <p:spPr bwMode="auto">
              <a:xfrm>
                <a:off x="3271" y="2295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G</a:t>
                </a:r>
              </a:p>
            </p:txBody>
          </p:sp>
          <p:sp>
            <p:nvSpPr>
              <p:cNvPr id="267626" name="Rectangle 362"/>
              <p:cNvSpPr>
                <a:spLocks noChangeArrowheads="1"/>
              </p:cNvSpPr>
              <p:nvPr/>
            </p:nvSpPr>
            <p:spPr bwMode="auto">
              <a:xfrm>
                <a:off x="2559" y="2295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T</a:t>
                </a:r>
              </a:p>
            </p:txBody>
          </p:sp>
        </p:grpSp>
      </p:grpSp>
      <p:grpSp>
        <p:nvGrpSpPr>
          <p:cNvPr id="18450" name="Group 363"/>
          <p:cNvGrpSpPr>
            <a:grpSpLocks/>
          </p:cNvGrpSpPr>
          <p:nvPr/>
        </p:nvGrpSpPr>
        <p:grpSpPr bwMode="auto">
          <a:xfrm>
            <a:off x="4071938" y="2895600"/>
            <a:ext cx="1143000" cy="384175"/>
            <a:chOff x="4936" y="3615"/>
            <a:chExt cx="720" cy="242"/>
          </a:xfrm>
        </p:grpSpPr>
        <p:sp>
          <p:nvSpPr>
            <p:cNvPr id="18650" name="Rectangle 364"/>
            <p:cNvSpPr>
              <a:spLocks noChangeArrowheads="1"/>
            </p:cNvSpPr>
            <p:nvPr/>
          </p:nvSpPr>
          <p:spPr bwMode="auto">
            <a:xfrm>
              <a:off x="5176" y="3615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À</a:t>
              </a:r>
            </a:p>
          </p:txBody>
        </p:sp>
        <p:grpSp>
          <p:nvGrpSpPr>
            <p:cNvPr id="18651" name="Group 365"/>
            <p:cNvGrpSpPr>
              <a:grpSpLocks/>
            </p:cNvGrpSpPr>
            <p:nvPr/>
          </p:nvGrpSpPr>
          <p:grpSpPr bwMode="auto">
            <a:xfrm>
              <a:off x="4936" y="3615"/>
              <a:ext cx="720" cy="242"/>
              <a:chOff x="4936" y="3615"/>
              <a:chExt cx="720" cy="242"/>
            </a:xfrm>
          </p:grpSpPr>
          <p:sp>
            <p:nvSpPr>
              <p:cNvPr id="18652" name="Rectangle 366"/>
              <p:cNvSpPr>
                <a:spLocks noChangeArrowheads="1"/>
              </p:cNvSpPr>
              <p:nvPr/>
            </p:nvSpPr>
            <p:spPr bwMode="auto">
              <a:xfrm>
                <a:off x="5416" y="3615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O</a:t>
                </a:r>
              </a:p>
            </p:txBody>
          </p:sp>
          <p:sp>
            <p:nvSpPr>
              <p:cNvPr id="267631" name="Rectangle 367"/>
              <p:cNvSpPr>
                <a:spLocks noChangeArrowheads="1"/>
              </p:cNvSpPr>
              <p:nvPr/>
            </p:nvSpPr>
            <p:spPr bwMode="auto">
              <a:xfrm>
                <a:off x="4936" y="3615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L</a:t>
                </a:r>
              </a:p>
            </p:txBody>
          </p:sp>
        </p:grpSp>
      </p:grpSp>
      <p:grpSp>
        <p:nvGrpSpPr>
          <p:cNvPr id="18451" name="Group 368"/>
          <p:cNvGrpSpPr>
            <a:grpSpLocks/>
          </p:cNvGrpSpPr>
          <p:nvPr/>
        </p:nvGrpSpPr>
        <p:grpSpPr bwMode="auto">
          <a:xfrm>
            <a:off x="2514600" y="3260725"/>
            <a:ext cx="6096000" cy="390525"/>
            <a:chOff x="144" y="3980"/>
            <a:chExt cx="3840" cy="246"/>
          </a:xfrm>
        </p:grpSpPr>
        <p:sp>
          <p:nvSpPr>
            <p:cNvPr id="267633" name="Rectangle 369"/>
            <p:cNvSpPr>
              <a:spLocks noChangeArrowheads="1"/>
            </p:cNvSpPr>
            <p:nvPr/>
          </p:nvSpPr>
          <p:spPr bwMode="auto">
            <a:xfrm>
              <a:off x="110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latin typeface="Arial"/>
                  <a:cs typeface="Arial" charset="0"/>
                </a:rPr>
                <a:t>Í</a:t>
              </a:r>
            </a:p>
          </p:txBody>
        </p:sp>
        <p:sp>
          <p:nvSpPr>
            <p:cNvPr id="18635" name="Rectangle 370"/>
            <p:cNvSpPr>
              <a:spLocks noChangeArrowheads="1"/>
            </p:cNvSpPr>
            <p:nvPr/>
          </p:nvSpPr>
          <p:spPr bwMode="auto">
            <a:xfrm>
              <a:off x="254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G</a:t>
              </a:r>
            </a:p>
          </p:txBody>
        </p:sp>
        <p:sp>
          <p:nvSpPr>
            <p:cNvPr id="18636" name="Rectangle 371"/>
            <p:cNvSpPr>
              <a:spLocks noChangeArrowheads="1"/>
            </p:cNvSpPr>
            <p:nvPr/>
          </p:nvSpPr>
          <p:spPr bwMode="auto">
            <a:xfrm>
              <a:off x="230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18637" name="Rectangle 372"/>
            <p:cNvSpPr>
              <a:spLocks noChangeArrowheads="1"/>
            </p:cNvSpPr>
            <p:nvPr/>
          </p:nvSpPr>
          <p:spPr bwMode="auto">
            <a:xfrm>
              <a:off x="206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Ờ</a:t>
              </a:r>
            </a:p>
          </p:txBody>
        </p:sp>
        <p:sp>
          <p:nvSpPr>
            <p:cNvPr id="18638" name="Rectangle 373"/>
            <p:cNvSpPr>
              <a:spLocks noChangeArrowheads="1"/>
            </p:cNvSpPr>
            <p:nvPr/>
          </p:nvSpPr>
          <p:spPr bwMode="auto">
            <a:xfrm>
              <a:off x="182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Ư</a:t>
              </a:r>
            </a:p>
          </p:txBody>
        </p:sp>
        <p:sp>
          <p:nvSpPr>
            <p:cNvPr id="18639" name="Rectangle 374"/>
            <p:cNvSpPr>
              <a:spLocks noChangeArrowheads="1"/>
            </p:cNvSpPr>
            <p:nvPr/>
          </p:nvSpPr>
          <p:spPr bwMode="auto">
            <a:xfrm>
              <a:off x="158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R</a:t>
              </a:r>
            </a:p>
          </p:txBody>
        </p:sp>
        <p:sp>
          <p:nvSpPr>
            <p:cNvPr id="18640" name="Rectangle 375"/>
            <p:cNvSpPr>
              <a:spLocks noChangeArrowheads="1"/>
            </p:cNvSpPr>
            <p:nvPr/>
          </p:nvSpPr>
          <p:spPr bwMode="auto">
            <a:xfrm>
              <a:off x="134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8641" name="Rectangle 376"/>
            <p:cNvSpPr>
              <a:spLocks noChangeArrowheads="1"/>
            </p:cNvSpPr>
            <p:nvPr/>
          </p:nvSpPr>
          <p:spPr bwMode="auto">
            <a:xfrm>
              <a:off x="302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H</a:t>
              </a:r>
            </a:p>
          </p:txBody>
        </p:sp>
        <p:sp>
          <p:nvSpPr>
            <p:cNvPr id="18642" name="Rectangle 377"/>
            <p:cNvSpPr>
              <a:spLocks noChangeArrowheads="1"/>
            </p:cNvSpPr>
            <p:nvPr/>
          </p:nvSpPr>
          <p:spPr bwMode="auto">
            <a:xfrm>
              <a:off x="278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8643" name="Rectangle 378"/>
            <p:cNvSpPr>
              <a:spLocks noChangeArrowheads="1"/>
            </p:cNvSpPr>
            <p:nvPr/>
          </p:nvSpPr>
          <p:spPr bwMode="auto">
            <a:xfrm>
              <a:off x="350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18644" name="Rectangle 379"/>
            <p:cNvSpPr>
              <a:spLocks noChangeArrowheads="1"/>
            </p:cNvSpPr>
            <p:nvPr/>
          </p:nvSpPr>
          <p:spPr bwMode="auto">
            <a:xfrm>
              <a:off x="374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H</a:t>
              </a:r>
            </a:p>
          </p:txBody>
        </p:sp>
        <p:sp>
          <p:nvSpPr>
            <p:cNvPr id="18645" name="Rectangle 380"/>
            <p:cNvSpPr>
              <a:spLocks noChangeArrowheads="1"/>
            </p:cNvSpPr>
            <p:nvPr/>
          </p:nvSpPr>
          <p:spPr bwMode="auto">
            <a:xfrm>
              <a:off x="326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À</a:t>
              </a:r>
            </a:p>
          </p:txBody>
        </p:sp>
        <p:sp>
          <p:nvSpPr>
            <p:cNvPr id="18646" name="Rectangle 381"/>
            <p:cNvSpPr>
              <a:spLocks noChangeArrowheads="1"/>
            </p:cNvSpPr>
            <p:nvPr/>
          </p:nvSpPr>
          <p:spPr bwMode="auto">
            <a:xfrm>
              <a:off x="86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L</a:t>
              </a:r>
            </a:p>
          </p:txBody>
        </p:sp>
        <p:sp>
          <p:nvSpPr>
            <p:cNvPr id="18647" name="Rectangle 382"/>
            <p:cNvSpPr>
              <a:spLocks noChangeArrowheads="1"/>
            </p:cNvSpPr>
            <p:nvPr/>
          </p:nvSpPr>
          <p:spPr bwMode="auto">
            <a:xfrm>
              <a:off x="62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18648" name="Rectangle 383"/>
            <p:cNvSpPr>
              <a:spLocks noChangeArrowheads="1"/>
            </p:cNvSpPr>
            <p:nvPr/>
          </p:nvSpPr>
          <p:spPr bwMode="auto">
            <a:xfrm>
              <a:off x="38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Ạ</a:t>
              </a:r>
            </a:p>
          </p:txBody>
        </p:sp>
        <p:sp>
          <p:nvSpPr>
            <p:cNvPr id="18649" name="Rectangle 384"/>
            <p:cNvSpPr>
              <a:spLocks noChangeArrowheads="1"/>
            </p:cNvSpPr>
            <p:nvPr/>
          </p:nvSpPr>
          <p:spPr bwMode="auto">
            <a:xfrm>
              <a:off x="14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  <a:cs typeface="Arial" charset="0"/>
                </a:rPr>
                <a:t>V</a:t>
              </a:r>
            </a:p>
          </p:txBody>
        </p:sp>
      </p:grpSp>
      <p:grpSp>
        <p:nvGrpSpPr>
          <p:cNvPr id="18452" name="Group 385"/>
          <p:cNvGrpSpPr>
            <a:grpSpLocks/>
          </p:cNvGrpSpPr>
          <p:nvPr/>
        </p:nvGrpSpPr>
        <p:grpSpPr bwMode="auto">
          <a:xfrm>
            <a:off x="2924175" y="4024313"/>
            <a:ext cx="2286000" cy="382587"/>
            <a:chOff x="2208" y="3696"/>
            <a:chExt cx="1440" cy="241"/>
          </a:xfrm>
        </p:grpSpPr>
        <p:sp>
          <p:nvSpPr>
            <p:cNvPr id="18627" name="Rectangle 386"/>
            <p:cNvSpPr>
              <a:spLocks noChangeArrowheads="1"/>
            </p:cNvSpPr>
            <p:nvPr/>
          </p:nvSpPr>
          <p:spPr bwMode="auto">
            <a:xfrm>
              <a:off x="3408" y="369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grpSp>
          <p:nvGrpSpPr>
            <p:cNvPr id="18628" name="Group 387"/>
            <p:cNvGrpSpPr>
              <a:grpSpLocks/>
            </p:cNvGrpSpPr>
            <p:nvPr/>
          </p:nvGrpSpPr>
          <p:grpSpPr bwMode="auto">
            <a:xfrm>
              <a:off x="2208" y="3696"/>
              <a:ext cx="1200" cy="241"/>
              <a:chOff x="2208" y="3696"/>
              <a:chExt cx="1200" cy="241"/>
            </a:xfrm>
          </p:grpSpPr>
          <p:sp>
            <p:nvSpPr>
              <p:cNvPr id="267652" name="Rectangle 388"/>
              <p:cNvSpPr>
                <a:spLocks noChangeArrowheads="1"/>
              </p:cNvSpPr>
              <p:nvPr/>
            </p:nvSpPr>
            <p:spPr bwMode="auto">
              <a:xfrm>
                <a:off x="292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7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H</a:t>
                </a:r>
              </a:p>
            </p:txBody>
          </p:sp>
          <p:sp>
            <p:nvSpPr>
              <p:cNvPr id="18630" name="Rectangle 389"/>
              <p:cNvSpPr>
                <a:spLocks noChangeArrowheads="1"/>
              </p:cNvSpPr>
              <p:nvPr/>
            </p:nvSpPr>
            <p:spPr bwMode="auto">
              <a:xfrm>
                <a:off x="244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8631" name="Rectangle 390"/>
              <p:cNvSpPr>
                <a:spLocks noChangeArrowheads="1"/>
              </p:cNvSpPr>
              <p:nvPr/>
            </p:nvSpPr>
            <p:spPr bwMode="auto">
              <a:xfrm>
                <a:off x="268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8632" name="Rectangle 391"/>
              <p:cNvSpPr>
                <a:spLocks noChangeArrowheads="1"/>
              </p:cNvSpPr>
              <p:nvPr/>
            </p:nvSpPr>
            <p:spPr bwMode="auto">
              <a:xfrm>
                <a:off x="316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E</a:t>
                </a:r>
              </a:p>
            </p:txBody>
          </p:sp>
          <p:sp>
            <p:nvSpPr>
              <p:cNvPr id="18633" name="Rectangle 392"/>
              <p:cNvSpPr>
                <a:spLocks noChangeArrowheads="1"/>
              </p:cNvSpPr>
              <p:nvPr/>
            </p:nvSpPr>
            <p:spPr bwMode="auto">
              <a:xfrm>
                <a:off x="220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E</a:t>
                </a:r>
              </a:p>
            </p:txBody>
          </p:sp>
        </p:grpSp>
      </p:grpSp>
      <p:grpSp>
        <p:nvGrpSpPr>
          <p:cNvPr id="18453" name="Group 393"/>
          <p:cNvGrpSpPr>
            <a:grpSpLocks/>
          </p:cNvGrpSpPr>
          <p:nvPr/>
        </p:nvGrpSpPr>
        <p:grpSpPr bwMode="auto">
          <a:xfrm>
            <a:off x="3305175" y="4757738"/>
            <a:ext cx="3048000" cy="382587"/>
            <a:chOff x="2256" y="3888"/>
            <a:chExt cx="1920" cy="241"/>
          </a:xfrm>
        </p:grpSpPr>
        <p:sp>
          <p:nvSpPr>
            <p:cNvPr id="18618" name="Rectangle 394"/>
            <p:cNvSpPr>
              <a:spLocks noChangeArrowheads="1"/>
            </p:cNvSpPr>
            <p:nvPr/>
          </p:nvSpPr>
          <p:spPr bwMode="auto">
            <a:xfrm>
              <a:off x="3696" y="3888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6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Á</a:t>
              </a:r>
            </a:p>
          </p:txBody>
        </p:sp>
        <p:grpSp>
          <p:nvGrpSpPr>
            <p:cNvPr id="18619" name="Group 395"/>
            <p:cNvGrpSpPr>
              <a:grpSpLocks/>
            </p:cNvGrpSpPr>
            <p:nvPr/>
          </p:nvGrpSpPr>
          <p:grpSpPr bwMode="auto">
            <a:xfrm>
              <a:off x="2256" y="3888"/>
              <a:ext cx="1920" cy="241"/>
              <a:chOff x="2256" y="3888"/>
              <a:chExt cx="1920" cy="241"/>
            </a:xfrm>
          </p:grpSpPr>
          <p:sp>
            <p:nvSpPr>
              <p:cNvPr id="267660" name="Rectangle 396"/>
              <p:cNvSpPr>
                <a:spLocks noChangeArrowheads="1"/>
              </p:cNvSpPr>
              <p:nvPr/>
            </p:nvSpPr>
            <p:spPr bwMode="auto">
              <a:xfrm>
                <a:off x="273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7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G</a:t>
                </a:r>
              </a:p>
            </p:txBody>
          </p:sp>
          <p:sp>
            <p:nvSpPr>
              <p:cNvPr id="18621" name="Rectangle 397"/>
              <p:cNvSpPr>
                <a:spLocks noChangeArrowheads="1"/>
              </p:cNvSpPr>
              <p:nvPr/>
            </p:nvSpPr>
            <p:spPr bwMode="auto">
              <a:xfrm>
                <a:off x="225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7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Ă</a:t>
                </a:r>
              </a:p>
            </p:txBody>
          </p:sp>
          <p:sp>
            <p:nvSpPr>
              <p:cNvPr id="18622" name="Rectangle 398"/>
              <p:cNvSpPr>
                <a:spLocks noChangeArrowheads="1"/>
              </p:cNvSpPr>
              <p:nvPr/>
            </p:nvSpPr>
            <p:spPr bwMode="auto">
              <a:xfrm>
                <a:off x="249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N</a:t>
                </a:r>
              </a:p>
            </p:txBody>
          </p:sp>
          <p:sp>
            <p:nvSpPr>
              <p:cNvPr id="18623" name="Rectangle 399"/>
              <p:cNvSpPr>
                <a:spLocks noChangeArrowheads="1"/>
              </p:cNvSpPr>
              <p:nvPr/>
            </p:nvSpPr>
            <p:spPr bwMode="auto">
              <a:xfrm>
                <a:off x="345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V</a:t>
                </a:r>
              </a:p>
            </p:txBody>
          </p:sp>
          <p:sp>
            <p:nvSpPr>
              <p:cNvPr id="18624" name="Rectangle 400"/>
              <p:cNvSpPr>
                <a:spLocks noChangeArrowheads="1"/>
              </p:cNvSpPr>
              <p:nvPr/>
            </p:nvSpPr>
            <p:spPr bwMode="auto">
              <a:xfrm>
                <a:off x="321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O</a:t>
                </a:r>
              </a:p>
            </p:txBody>
          </p:sp>
          <p:sp>
            <p:nvSpPr>
              <p:cNvPr id="18625" name="Rectangle 401"/>
              <p:cNvSpPr>
                <a:spLocks noChangeArrowheads="1"/>
              </p:cNvSpPr>
              <p:nvPr/>
            </p:nvSpPr>
            <p:spPr bwMode="auto">
              <a:xfrm>
                <a:off x="297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18626" name="Rectangle 402"/>
              <p:cNvSpPr>
                <a:spLocks noChangeArrowheads="1"/>
              </p:cNvSpPr>
              <p:nvPr/>
            </p:nvSpPr>
            <p:spPr bwMode="auto">
              <a:xfrm>
                <a:off x="393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T</a:t>
                </a:r>
              </a:p>
            </p:txBody>
          </p:sp>
        </p:grpSp>
      </p:grpSp>
      <p:grpSp>
        <p:nvGrpSpPr>
          <p:cNvPr id="18454" name="Group 403"/>
          <p:cNvGrpSpPr>
            <a:grpSpLocks/>
          </p:cNvGrpSpPr>
          <p:nvPr/>
        </p:nvGrpSpPr>
        <p:grpSpPr bwMode="auto">
          <a:xfrm>
            <a:off x="3657600" y="5867400"/>
            <a:ext cx="3048000" cy="384175"/>
            <a:chOff x="2448" y="3888"/>
            <a:chExt cx="1920" cy="242"/>
          </a:xfrm>
        </p:grpSpPr>
        <p:sp>
          <p:nvSpPr>
            <p:cNvPr id="267668" name="Rectangle 404"/>
            <p:cNvSpPr>
              <a:spLocks noChangeArrowheads="1"/>
            </p:cNvSpPr>
            <p:nvPr/>
          </p:nvSpPr>
          <p:spPr bwMode="auto">
            <a:xfrm>
              <a:off x="268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FF0000"/>
                  </a:solidFill>
                  <a:latin typeface="Arial"/>
                  <a:cs typeface="Arial" charset="0"/>
                </a:rPr>
                <a:t>I</a:t>
              </a:r>
            </a:p>
          </p:txBody>
        </p:sp>
        <p:sp>
          <p:nvSpPr>
            <p:cNvPr id="18611" name="Rectangle 405"/>
            <p:cNvSpPr>
              <a:spLocks noChangeArrowheads="1"/>
            </p:cNvSpPr>
            <p:nvPr/>
          </p:nvSpPr>
          <p:spPr bwMode="auto">
            <a:xfrm>
              <a:off x="412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18612" name="Rectangle 406"/>
            <p:cNvSpPr>
              <a:spLocks noChangeArrowheads="1"/>
            </p:cNvSpPr>
            <p:nvPr/>
          </p:nvSpPr>
          <p:spPr bwMode="auto">
            <a:xfrm>
              <a:off x="388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Y</a:t>
              </a:r>
            </a:p>
          </p:txBody>
        </p:sp>
        <p:sp>
          <p:nvSpPr>
            <p:cNvPr id="18613" name="Rectangle 407"/>
            <p:cNvSpPr>
              <a:spLocks noChangeArrowheads="1"/>
            </p:cNvSpPr>
            <p:nvPr/>
          </p:nvSpPr>
          <p:spPr bwMode="auto">
            <a:xfrm>
              <a:off x="364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18614" name="Rectangle 408"/>
            <p:cNvSpPr>
              <a:spLocks noChangeArrowheads="1"/>
            </p:cNvSpPr>
            <p:nvPr/>
          </p:nvSpPr>
          <p:spPr bwMode="auto">
            <a:xfrm>
              <a:off x="340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L</a:t>
              </a:r>
            </a:p>
          </p:txBody>
        </p:sp>
        <p:sp>
          <p:nvSpPr>
            <p:cNvPr id="18615" name="Rectangle 409"/>
            <p:cNvSpPr>
              <a:spLocks noChangeArrowheads="1"/>
            </p:cNvSpPr>
            <p:nvPr/>
          </p:nvSpPr>
          <p:spPr bwMode="auto">
            <a:xfrm>
              <a:off x="316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18616" name="Rectangle 410"/>
            <p:cNvSpPr>
              <a:spLocks noChangeArrowheads="1"/>
            </p:cNvSpPr>
            <p:nvPr/>
          </p:nvSpPr>
          <p:spPr bwMode="auto">
            <a:xfrm>
              <a:off x="292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M</a:t>
              </a:r>
            </a:p>
          </p:txBody>
        </p:sp>
        <p:sp>
          <p:nvSpPr>
            <p:cNvPr id="18617" name="Rectangle 411"/>
            <p:cNvSpPr>
              <a:spLocks noChangeArrowheads="1"/>
            </p:cNvSpPr>
            <p:nvPr/>
          </p:nvSpPr>
          <p:spPr bwMode="auto">
            <a:xfrm>
              <a:off x="2448" y="3888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H</a:t>
              </a:r>
            </a:p>
          </p:txBody>
        </p:sp>
      </p:grpSp>
      <p:grpSp>
        <p:nvGrpSpPr>
          <p:cNvPr id="18455" name="Group 412"/>
          <p:cNvGrpSpPr>
            <a:grpSpLocks/>
          </p:cNvGrpSpPr>
          <p:nvPr/>
        </p:nvGrpSpPr>
        <p:grpSpPr bwMode="auto">
          <a:xfrm>
            <a:off x="1785938" y="5505450"/>
            <a:ext cx="3048000" cy="392113"/>
            <a:chOff x="1248" y="720"/>
            <a:chExt cx="1920" cy="247"/>
          </a:xfrm>
        </p:grpSpPr>
        <p:sp>
          <p:nvSpPr>
            <p:cNvPr id="18600" name="Rectangle 413"/>
            <p:cNvSpPr>
              <a:spLocks noChangeArrowheads="1"/>
            </p:cNvSpPr>
            <p:nvPr/>
          </p:nvSpPr>
          <p:spPr bwMode="auto">
            <a:xfrm>
              <a:off x="2928" y="720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I</a:t>
              </a:r>
            </a:p>
          </p:txBody>
        </p:sp>
        <p:grpSp>
          <p:nvGrpSpPr>
            <p:cNvPr id="18601" name="Group 414"/>
            <p:cNvGrpSpPr>
              <a:grpSpLocks/>
            </p:cNvGrpSpPr>
            <p:nvPr/>
          </p:nvGrpSpPr>
          <p:grpSpPr bwMode="auto">
            <a:xfrm>
              <a:off x="1248" y="720"/>
              <a:ext cx="1680" cy="247"/>
              <a:chOff x="1248" y="720"/>
              <a:chExt cx="1680" cy="247"/>
            </a:xfrm>
          </p:grpSpPr>
          <p:sp>
            <p:nvSpPr>
              <p:cNvPr id="267679" name="Rectangle 415"/>
              <p:cNvSpPr>
                <a:spLocks noChangeArrowheads="1"/>
              </p:cNvSpPr>
              <p:nvPr/>
            </p:nvSpPr>
            <p:spPr bwMode="auto">
              <a:xfrm>
                <a:off x="268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T</a:t>
                </a:r>
              </a:p>
            </p:txBody>
          </p:sp>
          <p:sp>
            <p:nvSpPr>
              <p:cNvPr id="18603" name="Rectangle 416"/>
              <p:cNvSpPr>
                <a:spLocks noChangeArrowheads="1"/>
              </p:cNvSpPr>
              <p:nvPr/>
            </p:nvSpPr>
            <p:spPr bwMode="auto">
              <a:xfrm>
                <a:off x="196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700" b="1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Ệ</a:t>
                </a:r>
              </a:p>
            </p:txBody>
          </p:sp>
          <p:sp>
            <p:nvSpPr>
              <p:cNvPr id="18604" name="Rectangle 417"/>
              <p:cNvSpPr>
                <a:spLocks noChangeArrowheads="1"/>
              </p:cNvSpPr>
              <p:nvPr/>
            </p:nvSpPr>
            <p:spPr bwMode="auto">
              <a:xfrm>
                <a:off x="244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700" b="1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Đ</a:t>
                </a:r>
              </a:p>
            </p:txBody>
          </p:sp>
          <p:sp>
            <p:nvSpPr>
              <p:cNvPr id="18605" name="Rectangle 418"/>
              <p:cNvSpPr>
                <a:spLocks noChangeArrowheads="1"/>
              </p:cNvSpPr>
              <p:nvPr/>
            </p:nvSpPr>
            <p:spPr bwMode="auto">
              <a:xfrm>
                <a:off x="220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T</a:t>
                </a:r>
              </a:p>
            </p:txBody>
          </p:sp>
          <p:sp>
            <p:nvSpPr>
              <p:cNvPr id="267683" name="Rectangle 419"/>
              <p:cNvSpPr>
                <a:spLocks noChangeArrowheads="1"/>
              </p:cNvSpPr>
              <p:nvPr/>
            </p:nvSpPr>
            <p:spPr bwMode="auto">
              <a:xfrm>
                <a:off x="2688" y="72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7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Ớ</a:t>
                </a:r>
              </a:p>
            </p:txBody>
          </p:sp>
          <p:sp>
            <p:nvSpPr>
              <p:cNvPr id="18607" name="Rectangle 420"/>
              <p:cNvSpPr>
                <a:spLocks noChangeArrowheads="1"/>
              </p:cNvSpPr>
              <p:nvPr/>
            </p:nvSpPr>
            <p:spPr bwMode="auto">
              <a:xfrm>
                <a:off x="172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I</a:t>
                </a:r>
              </a:p>
            </p:txBody>
          </p:sp>
          <p:sp>
            <p:nvSpPr>
              <p:cNvPr id="18608" name="Rectangle 421"/>
              <p:cNvSpPr>
                <a:spLocks noChangeArrowheads="1"/>
              </p:cNvSpPr>
              <p:nvPr/>
            </p:nvSpPr>
            <p:spPr bwMode="auto">
              <a:xfrm>
                <a:off x="148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H</a:t>
                </a:r>
              </a:p>
            </p:txBody>
          </p:sp>
          <p:sp>
            <p:nvSpPr>
              <p:cNvPr id="18609" name="Rectangle 422"/>
              <p:cNvSpPr>
                <a:spLocks noChangeArrowheads="1"/>
              </p:cNvSpPr>
              <p:nvPr/>
            </p:nvSpPr>
            <p:spPr bwMode="auto">
              <a:xfrm>
                <a:off x="124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N</a:t>
                </a:r>
              </a:p>
            </p:txBody>
          </p:sp>
        </p:grpSp>
      </p:grpSp>
      <p:sp>
        <p:nvSpPr>
          <p:cNvPr id="267687" name="AutoShape 423"/>
          <p:cNvSpPr>
            <a:spLocks noChangeArrowheads="1"/>
          </p:cNvSpPr>
          <p:nvPr/>
        </p:nvSpPr>
        <p:spPr bwMode="auto">
          <a:xfrm>
            <a:off x="0" y="0"/>
            <a:ext cx="990600" cy="838200"/>
          </a:xfrm>
          <a:prstGeom prst="sun">
            <a:avLst>
              <a:gd name="adj" fmla="val 2371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grpSp>
        <p:nvGrpSpPr>
          <p:cNvPr id="16" name="Group 424"/>
          <p:cNvGrpSpPr>
            <a:grpSpLocks/>
          </p:cNvGrpSpPr>
          <p:nvPr/>
        </p:nvGrpSpPr>
        <p:grpSpPr bwMode="auto">
          <a:xfrm>
            <a:off x="4057650" y="1757363"/>
            <a:ext cx="3048000" cy="384175"/>
            <a:chOff x="2688" y="1112"/>
            <a:chExt cx="1920" cy="242"/>
          </a:xfrm>
        </p:grpSpPr>
        <p:sp>
          <p:nvSpPr>
            <p:cNvPr id="18592" name="Rectangle 425"/>
            <p:cNvSpPr>
              <a:spLocks noChangeArrowheads="1"/>
            </p:cNvSpPr>
            <p:nvPr/>
          </p:nvSpPr>
          <p:spPr bwMode="auto">
            <a:xfrm>
              <a:off x="436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93" name="Rectangle 426"/>
            <p:cNvSpPr>
              <a:spLocks noChangeArrowheads="1"/>
            </p:cNvSpPr>
            <p:nvPr/>
          </p:nvSpPr>
          <p:spPr bwMode="auto">
            <a:xfrm>
              <a:off x="292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94" name="Rectangle 427"/>
            <p:cNvSpPr>
              <a:spLocks noChangeArrowheads="1"/>
            </p:cNvSpPr>
            <p:nvPr/>
          </p:nvSpPr>
          <p:spPr bwMode="auto">
            <a:xfrm>
              <a:off x="316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95" name="Rectangle 428"/>
            <p:cNvSpPr>
              <a:spLocks noChangeArrowheads="1"/>
            </p:cNvSpPr>
            <p:nvPr/>
          </p:nvSpPr>
          <p:spPr bwMode="auto">
            <a:xfrm>
              <a:off x="340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96" name="Rectangle 429"/>
            <p:cNvSpPr>
              <a:spLocks noChangeArrowheads="1"/>
            </p:cNvSpPr>
            <p:nvPr/>
          </p:nvSpPr>
          <p:spPr bwMode="auto">
            <a:xfrm>
              <a:off x="364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97" name="Rectangle 430"/>
            <p:cNvSpPr>
              <a:spLocks noChangeArrowheads="1"/>
            </p:cNvSpPr>
            <p:nvPr/>
          </p:nvSpPr>
          <p:spPr bwMode="auto">
            <a:xfrm>
              <a:off x="388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98" name="Rectangle 431"/>
            <p:cNvSpPr>
              <a:spLocks noChangeArrowheads="1"/>
            </p:cNvSpPr>
            <p:nvPr/>
          </p:nvSpPr>
          <p:spPr bwMode="auto">
            <a:xfrm>
              <a:off x="4128" y="1112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7696" name="Rectangle 432"/>
            <p:cNvSpPr>
              <a:spLocks noChangeArrowheads="1"/>
            </p:cNvSpPr>
            <p:nvPr/>
          </p:nvSpPr>
          <p:spPr bwMode="auto">
            <a:xfrm>
              <a:off x="2688" y="1112"/>
              <a:ext cx="240" cy="241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800" b="1">
                <a:solidFill>
                  <a:srgbClr val="FF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17" name="Group 433"/>
          <p:cNvGrpSpPr>
            <a:grpSpLocks/>
          </p:cNvGrpSpPr>
          <p:nvPr/>
        </p:nvGrpSpPr>
        <p:grpSpPr bwMode="auto">
          <a:xfrm>
            <a:off x="3671888" y="2138363"/>
            <a:ext cx="3810000" cy="382587"/>
            <a:chOff x="1440" y="816"/>
            <a:chExt cx="2400" cy="241"/>
          </a:xfrm>
        </p:grpSpPr>
        <p:sp>
          <p:nvSpPr>
            <p:cNvPr id="18582" name="Rectangle 434"/>
            <p:cNvSpPr>
              <a:spLocks noChangeArrowheads="1"/>
            </p:cNvSpPr>
            <p:nvPr/>
          </p:nvSpPr>
          <p:spPr bwMode="auto">
            <a:xfrm>
              <a:off x="312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83" name="Rectangle 435"/>
            <p:cNvSpPr>
              <a:spLocks noChangeArrowheads="1"/>
            </p:cNvSpPr>
            <p:nvPr/>
          </p:nvSpPr>
          <p:spPr bwMode="auto">
            <a:xfrm>
              <a:off x="288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84" name="Rectangle 436"/>
            <p:cNvSpPr>
              <a:spLocks noChangeArrowheads="1"/>
            </p:cNvSpPr>
            <p:nvPr/>
          </p:nvSpPr>
          <p:spPr bwMode="auto">
            <a:xfrm>
              <a:off x="216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85" name="Rectangle 437"/>
            <p:cNvSpPr>
              <a:spLocks noChangeArrowheads="1"/>
            </p:cNvSpPr>
            <p:nvPr/>
          </p:nvSpPr>
          <p:spPr bwMode="auto">
            <a:xfrm>
              <a:off x="192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86" name="Rectangle 438"/>
            <p:cNvSpPr>
              <a:spLocks noChangeArrowheads="1"/>
            </p:cNvSpPr>
            <p:nvPr/>
          </p:nvSpPr>
          <p:spPr bwMode="auto">
            <a:xfrm>
              <a:off x="144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87" name="Rectangle 439"/>
            <p:cNvSpPr>
              <a:spLocks noChangeArrowheads="1"/>
            </p:cNvSpPr>
            <p:nvPr/>
          </p:nvSpPr>
          <p:spPr bwMode="auto">
            <a:xfrm>
              <a:off x="264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88" name="Rectangle 440"/>
            <p:cNvSpPr>
              <a:spLocks noChangeArrowheads="1"/>
            </p:cNvSpPr>
            <p:nvPr/>
          </p:nvSpPr>
          <p:spPr bwMode="auto">
            <a:xfrm>
              <a:off x="360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89" name="Rectangle 441"/>
            <p:cNvSpPr>
              <a:spLocks noChangeArrowheads="1"/>
            </p:cNvSpPr>
            <p:nvPr/>
          </p:nvSpPr>
          <p:spPr bwMode="auto">
            <a:xfrm>
              <a:off x="336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7706" name="Rectangle 442"/>
            <p:cNvSpPr>
              <a:spLocks noChangeArrowheads="1"/>
            </p:cNvSpPr>
            <p:nvPr/>
          </p:nvSpPr>
          <p:spPr bwMode="auto">
            <a:xfrm>
              <a:off x="168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800" b="1">
                <a:solidFill>
                  <a:srgbClr val="FF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8591" name="Rectangle 443"/>
            <p:cNvSpPr>
              <a:spLocks noChangeArrowheads="1"/>
            </p:cNvSpPr>
            <p:nvPr/>
          </p:nvSpPr>
          <p:spPr bwMode="auto">
            <a:xfrm>
              <a:off x="2400" y="81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459" name="Group 444"/>
          <p:cNvGrpSpPr>
            <a:grpSpLocks/>
          </p:cNvGrpSpPr>
          <p:nvPr/>
        </p:nvGrpSpPr>
        <p:grpSpPr bwMode="auto">
          <a:xfrm>
            <a:off x="1447800" y="2514600"/>
            <a:ext cx="3011488" cy="384175"/>
            <a:chOff x="1023" y="1584"/>
            <a:chExt cx="1897" cy="242"/>
          </a:xfrm>
        </p:grpSpPr>
        <p:grpSp>
          <p:nvGrpSpPr>
            <p:cNvPr id="18573" name="Group 445"/>
            <p:cNvGrpSpPr>
              <a:grpSpLocks/>
            </p:cNvGrpSpPr>
            <p:nvPr/>
          </p:nvGrpSpPr>
          <p:grpSpPr bwMode="auto">
            <a:xfrm>
              <a:off x="1728" y="1584"/>
              <a:ext cx="1192" cy="242"/>
              <a:chOff x="4944" y="1152"/>
              <a:chExt cx="1192" cy="242"/>
            </a:xfrm>
          </p:grpSpPr>
          <p:sp>
            <p:nvSpPr>
              <p:cNvPr id="267710" name="Rectangle 446"/>
              <p:cNvSpPr>
                <a:spLocks noChangeArrowheads="1"/>
              </p:cNvSpPr>
              <p:nvPr/>
            </p:nvSpPr>
            <p:spPr bwMode="auto">
              <a:xfrm>
                <a:off x="5896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A</a:t>
                </a:r>
              </a:p>
            </p:txBody>
          </p:sp>
          <p:sp>
            <p:nvSpPr>
              <p:cNvPr id="18578" name="Rectangle 447"/>
              <p:cNvSpPr>
                <a:spLocks noChangeArrowheads="1"/>
              </p:cNvSpPr>
              <p:nvPr/>
            </p:nvSpPr>
            <p:spPr bwMode="auto">
              <a:xfrm>
                <a:off x="5656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V</a:t>
                </a:r>
              </a:p>
            </p:txBody>
          </p:sp>
          <p:sp>
            <p:nvSpPr>
              <p:cNvPr id="18579" name="Rectangle 448"/>
              <p:cNvSpPr>
                <a:spLocks noChangeArrowheads="1"/>
              </p:cNvSpPr>
              <p:nvPr/>
            </p:nvSpPr>
            <p:spPr bwMode="auto">
              <a:xfrm>
                <a:off x="5424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40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ơ</a:t>
                </a:r>
              </a:p>
            </p:txBody>
          </p:sp>
          <p:sp>
            <p:nvSpPr>
              <p:cNvPr id="18580" name="Rectangle 449"/>
              <p:cNvSpPr>
                <a:spLocks noChangeArrowheads="1"/>
              </p:cNvSpPr>
              <p:nvPr/>
            </p:nvSpPr>
            <p:spPr bwMode="auto">
              <a:xfrm>
                <a:off x="5184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18581" name="Rectangle 450"/>
              <p:cNvSpPr>
                <a:spLocks noChangeArrowheads="1"/>
              </p:cNvSpPr>
              <p:nvPr/>
            </p:nvSpPr>
            <p:spPr bwMode="auto">
              <a:xfrm>
                <a:off x="4944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X</a:t>
                </a:r>
              </a:p>
            </p:txBody>
          </p:sp>
        </p:grpSp>
        <p:sp>
          <p:nvSpPr>
            <p:cNvPr id="18574" name="Rectangle 451"/>
            <p:cNvSpPr>
              <a:spLocks noChangeArrowheads="1"/>
            </p:cNvSpPr>
            <p:nvPr/>
          </p:nvSpPr>
          <p:spPr bwMode="auto">
            <a:xfrm>
              <a:off x="1488" y="15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8575" name="Rectangle 452"/>
            <p:cNvSpPr>
              <a:spLocks noChangeArrowheads="1"/>
            </p:cNvSpPr>
            <p:nvPr/>
          </p:nvSpPr>
          <p:spPr bwMode="auto">
            <a:xfrm>
              <a:off x="1263" y="15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18576" name="Rectangle 453"/>
            <p:cNvSpPr>
              <a:spLocks noChangeArrowheads="1"/>
            </p:cNvSpPr>
            <p:nvPr/>
          </p:nvSpPr>
          <p:spPr bwMode="auto">
            <a:xfrm>
              <a:off x="1023" y="15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M</a:t>
              </a:r>
            </a:p>
          </p:txBody>
        </p:sp>
      </p:grpSp>
      <p:grpSp>
        <p:nvGrpSpPr>
          <p:cNvPr id="20" name="Group 454"/>
          <p:cNvGrpSpPr>
            <a:grpSpLocks/>
          </p:cNvGrpSpPr>
          <p:nvPr/>
        </p:nvGrpSpPr>
        <p:grpSpPr bwMode="auto">
          <a:xfrm>
            <a:off x="1447800" y="2514600"/>
            <a:ext cx="3011488" cy="384175"/>
            <a:chOff x="1023" y="1584"/>
            <a:chExt cx="1897" cy="242"/>
          </a:xfrm>
        </p:grpSpPr>
        <p:grpSp>
          <p:nvGrpSpPr>
            <p:cNvPr id="18564" name="Group 455"/>
            <p:cNvGrpSpPr>
              <a:grpSpLocks/>
            </p:cNvGrpSpPr>
            <p:nvPr/>
          </p:nvGrpSpPr>
          <p:grpSpPr bwMode="auto">
            <a:xfrm>
              <a:off x="1728" y="1584"/>
              <a:ext cx="1192" cy="242"/>
              <a:chOff x="4944" y="1152"/>
              <a:chExt cx="1192" cy="242"/>
            </a:xfrm>
          </p:grpSpPr>
          <p:sp>
            <p:nvSpPr>
              <p:cNvPr id="267720" name="Rectangle 456"/>
              <p:cNvSpPr>
                <a:spLocks noChangeArrowheads="1"/>
              </p:cNvSpPr>
              <p:nvPr/>
            </p:nvSpPr>
            <p:spPr bwMode="auto">
              <a:xfrm>
                <a:off x="5896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2800" b="1">
                  <a:solidFill>
                    <a:srgbClr val="FF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8569" name="Rectangle 457"/>
              <p:cNvSpPr>
                <a:spLocks noChangeArrowheads="1"/>
              </p:cNvSpPr>
              <p:nvPr/>
            </p:nvSpPr>
            <p:spPr bwMode="auto">
              <a:xfrm>
                <a:off x="5656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66CC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70" name="Rectangle 458"/>
              <p:cNvSpPr>
                <a:spLocks noChangeArrowheads="1"/>
              </p:cNvSpPr>
              <p:nvPr/>
            </p:nvSpPr>
            <p:spPr bwMode="auto">
              <a:xfrm>
                <a:off x="5424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4000" b="1">
                  <a:solidFill>
                    <a:srgbClr val="66CC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71" name="Rectangle 459"/>
              <p:cNvSpPr>
                <a:spLocks noChangeArrowheads="1"/>
              </p:cNvSpPr>
              <p:nvPr/>
            </p:nvSpPr>
            <p:spPr bwMode="auto">
              <a:xfrm>
                <a:off x="5184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66CC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72" name="Rectangle 460"/>
              <p:cNvSpPr>
                <a:spLocks noChangeArrowheads="1"/>
              </p:cNvSpPr>
              <p:nvPr/>
            </p:nvSpPr>
            <p:spPr bwMode="auto">
              <a:xfrm>
                <a:off x="4944" y="1152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66CCFF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8565" name="Rectangle 461"/>
            <p:cNvSpPr>
              <a:spLocks noChangeArrowheads="1"/>
            </p:cNvSpPr>
            <p:nvPr/>
          </p:nvSpPr>
          <p:spPr bwMode="auto">
            <a:xfrm>
              <a:off x="1488" y="15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66" name="Rectangle 462"/>
            <p:cNvSpPr>
              <a:spLocks noChangeArrowheads="1"/>
            </p:cNvSpPr>
            <p:nvPr/>
          </p:nvSpPr>
          <p:spPr bwMode="auto">
            <a:xfrm>
              <a:off x="1263" y="15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67" name="Rectangle 463"/>
            <p:cNvSpPr>
              <a:spLocks noChangeArrowheads="1"/>
            </p:cNvSpPr>
            <p:nvPr/>
          </p:nvSpPr>
          <p:spPr bwMode="auto">
            <a:xfrm>
              <a:off x="1023" y="15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66CC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2" name="Group 464"/>
          <p:cNvGrpSpPr>
            <a:grpSpLocks/>
          </p:cNvGrpSpPr>
          <p:nvPr/>
        </p:nvGrpSpPr>
        <p:grpSpPr bwMode="auto">
          <a:xfrm>
            <a:off x="4067175" y="2895600"/>
            <a:ext cx="1143000" cy="384175"/>
            <a:chOff x="4936" y="3615"/>
            <a:chExt cx="720" cy="242"/>
          </a:xfrm>
        </p:grpSpPr>
        <p:sp>
          <p:nvSpPr>
            <p:cNvPr id="18560" name="Rectangle 465"/>
            <p:cNvSpPr>
              <a:spLocks noChangeArrowheads="1"/>
            </p:cNvSpPr>
            <p:nvPr/>
          </p:nvSpPr>
          <p:spPr bwMode="auto">
            <a:xfrm>
              <a:off x="5176" y="3615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8561" name="Group 466"/>
            <p:cNvGrpSpPr>
              <a:grpSpLocks/>
            </p:cNvGrpSpPr>
            <p:nvPr/>
          </p:nvGrpSpPr>
          <p:grpSpPr bwMode="auto">
            <a:xfrm>
              <a:off x="4936" y="3615"/>
              <a:ext cx="720" cy="242"/>
              <a:chOff x="4936" y="3615"/>
              <a:chExt cx="720" cy="242"/>
            </a:xfrm>
          </p:grpSpPr>
          <p:sp>
            <p:nvSpPr>
              <p:cNvPr id="18562" name="Rectangle 467"/>
              <p:cNvSpPr>
                <a:spLocks noChangeArrowheads="1"/>
              </p:cNvSpPr>
              <p:nvPr/>
            </p:nvSpPr>
            <p:spPr bwMode="auto">
              <a:xfrm>
                <a:off x="5416" y="3615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732" name="Rectangle 468"/>
              <p:cNvSpPr>
                <a:spLocks noChangeArrowheads="1"/>
              </p:cNvSpPr>
              <p:nvPr/>
            </p:nvSpPr>
            <p:spPr bwMode="auto">
              <a:xfrm>
                <a:off x="4936" y="3615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2800" b="1">
                  <a:solidFill>
                    <a:srgbClr val="FF0000"/>
                  </a:solidFill>
                  <a:latin typeface="Arial"/>
                  <a:cs typeface="Arial" charset="0"/>
                </a:endParaRPr>
              </a:p>
            </p:txBody>
          </p:sp>
        </p:grpSp>
      </p:grpSp>
      <p:grpSp>
        <p:nvGrpSpPr>
          <p:cNvPr id="24" name="Group 469"/>
          <p:cNvGrpSpPr>
            <a:grpSpLocks/>
          </p:cNvGrpSpPr>
          <p:nvPr/>
        </p:nvGrpSpPr>
        <p:grpSpPr bwMode="auto">
          <a:xfrm>
            <a:off x="2527300" y="3260725"/>
            <a:ext cx="6096000" cy="390525"/>
            <a:chOff x="144" y="3980"/>
            <a:chExt cx="3840" cy="246"/>
          </a:xfrm>
        </p:grpSpPr>
        <p:sp>
          <p:nvSpPr>
            <p:cNvPr id="267734" name="Rectangle 470"/>
            <p:cNvSpPr>
              <a:spLocks noChangeArrowheads="1"/>
            </p:cNvSpPr>
            <p:nvPr/>
          </p:nvSpPr>
          <p:spPr bwMode="auto">
            <a:xfrm>
              <a:off x="110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800" b="1">
                <a:solidFill>
                  <a:srgbClr val="FF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8545" name="Rectangle 471"/>
            <p:cNvSpPr>
              <a:spLocks noChangeArrowheads="1"/>
            </p:cNvSpPr>
            <p:nvPr/>
          </p:nvSpPr>
          <p:spPr bwMode="auto">
            <a:xfrm>
              <a:off x="254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46" name="Rectangle 472"/>
            <p:cNvSpPr>
              <a:spLocks noChangeArrowheads="1"/>
            </p:cNvSpPr>
            <p:nvPr/>
          </p:nvSpPr>
          <p:spPr bwMode="auto">
            <a:xfrm>
              <a:off x="230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47" name="Rectangle 473"/>
            <p:cNvSpPr>
              <a:spLocks noChangeArrowheads="1"/>
            </p:cNvSpPr>
            <p:nvPr/>
          </p:nvSpPr>
          <p:spPr bwMode="auto">
            <a:xfrm>
              <a:off x="206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48" name="Rectangle 474"/>
            <p:cNvSpPr>
              <a:spLocks noChangeArrowheads="1"/>
            </p:cNvSpPr>
            <p:nvPr/>
          </p:nvSpPr>
          <p:spPr bwMode="auto">
            <a:xfrm>
              <a:off x="182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49" name="Rectangle 475"/>
            <p:cNvSpPr>
              <a:spLocks noChangeArrowheads="1"/>
            </p:cNvSpPr>
            <p:nvPr/>
          </p:nvSpPr>
          <p:spPr bwMode="auto">
            <a:xfrm>
              <a:off x="158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0" name="Rectangle 476"/>
            <p:cNvSpPr>
              <a:spLocks noChangeArrowheads="1"/>
            </p:cNvSpPr>
            <p:nvPr/>
          </p:nvSpPr>
          <p:spPr bwMode="auto">
            <a:xfrm>
              <a:off x="134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1" name="Rectangle 477"/>
            <p:cNvSpPr>
              <a:spLocks noChangeArrowheads="1"/>
            </p:cNvSpPr>
            <p:nvPr/>
          </p:nvSpPr>
          <p:spPr bwMode="auto">
            <a:xfrm>
              <a:off x="302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2" name="Rectangle 478"/>
            <p:cNvSpPr>
              <a:spLocks noChangeArrowheads="1"/>
            </p:cNvSpPr>
            <p:nvPr/>
          </p:nvSpPr>
          <p:spPr bwMode="auto">
            <a:xfrm>
              <a:off x="2784" y="3984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3" name="Rectangle 479"/>
            <p:cNvSpPr>
              <a:spLocks noChangeArrowheads="1"/>
            </p:cNvSpPr>
            <p:nvPr/>
          </p:nvSpPr>
          <p:spPr bwMode="auto">
            <a:xfrm>
              <a:off x="350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4" name="Rectangle 480"/>
            <p:cNvSpPr>
              <a:spLocks noChangeArrowheads="1"/>
            </p:cNvSpPr>
            <p:nvPr/>
          </p:nvSpPr>
          <p:spPr bwMode="auto">
            <a:xfrm>
              <a:off x="374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9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5" name="Rectangle 481"/>
            <p:cNvSpPr>
              <a:spLocks noChangeArrowheads="1"/>
            </p:cNvSpPr>
            <p:nvPr/>
          </p:nvSpPr>
          <p:spPr bwMode="auto">
            <a:xfrm>
              <a:off x="326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6" name="Rectangle 482"/>
            <p:cNvSpPr>
              <a:spLocks noChangeArrowheads="1"/>
            </p:cNvSpPr>
            <p:nvPr/>
          </p:nvSpPr>
          <p:spPr bwMode="auto">
            <a:xfrm>
              <a:off x="86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7" name="Rectangle 483"/>
            <p:cNvSpPr>
              <a:spLocks noChangeArrowheads="1"/>
            </p:cNvSpPr>
            <p:nvPr/>
          </p:nvSpPr>
          <p:spPr bwMode="auto">
            <a:xfrm>
              <a:off x="62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8" name="Rectangle 484"/>
            <p:cNvSpPr>
              <a:spLocks noChangeArrowheads="1"/>
            </p:cNvSpPr>
            <p:nvPr/>
          </p:nvSpPr>
          <p:spPr bwMode="auto">
            <a:xfrm>
              <a:off x="38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59" name="Rectangle 485"/>
            <p:cNvSpPr>
              <a:spLocks noChangeArrowheads="1"/>
            </p:cNvSpPr>
            <p:nvPr/>
          </p:nvSpPr>
          <p:spPr bwMode="auto">
            <a:xfrm>
              <a:off x="144" y="3980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CC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5" name="Group 486"/>
          <p:cNvGrpSpPr>
            <a:grpSpLocks/>
          </p:cNvGrpSpPr>
          <p:nvPr/>
        </p:nvGrpSpPr>
        <p:grpSpPr bwMode="auto">
          <a:xfrm>
            <a:off x="4054475" y="3641725"/>
            <a:ext cx="1892300" cy="384175"/>
            <a:chOff x="2559" y="2295"/>
            <a:chExt cx="1192" cy="242"/>
          </a:xfrm>
        </p:grpSpPr>
        <p:sp>
          <p:nvSpPr>
            <p:cNvPr id="18538" name="Rectangle 487"/>
            <p:cNvSpPr>
              <a:spLocks noChangeArrowheads="1"/>
            </p:cNvSpPr>
            <p:nvPr/>
          </p:nvSpPr>
          <p:spPr bwMode="auto">
            <a:xfrm>
              <a:off x="3511" y="2295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8539" name="Group 488"/>
            <p:cNvGrpSpPr>
              <a:grpSpLocks/>
            </p:cNvGrpSpPr>
            <p:nvPr/>
          </p:nvGrpSpPr>
          <p:grpSpPr bwMode="auto">
            <a:xfrm>
              <a:off x="2559" y="2295"/>
              <a:ext cx="952" cy="242"/>
              <a:chOff x="2559" y="2295"/>
              <a:chExt cx="952" cy="242"/>
            </a:xfrm>
          </p:grpSpPr>
          <p:sp>
            <p:nvSpPr>
              <p:cNvPr id="18540" name="Rectangle 489"/>
              <p:cNvSpPr>
                <a:spLocks noChangeArrowheads="1"/>
              </p:cNvSpPr>
              <p:nvPr/>
            </p:nvSpPr>
            <p:spPr bwMode="auto">
              <a:xfrm>
                <a:off x="2799" y="2295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41" name="Rectangle 490"/>
              <p:cNvSpPr>
                <a:spLocks noChangeArrowheads="1"/>
              </p:cNvSpPr>
              <p:nvPr/>
            </p:nvSpPr>
            <p:spPr bwMode="auto">
              <a:xfrm>
                <a:off x="3039" y="2295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42" name="Rectangle 491"/>
              <p:cNvSpPr>
                <a:spLocks noChangeArrowheads="1"/>
              </p:cNvSpPr>
              <p:nvPr/>
            </p:nvSpPr>
            <p:spPr bwMode="auto">
              <a:xfrm>
                <a:off x="3271" y="2295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756" name="Rectangle 492"/>
              <p:cNvSpPr>
                <a:spLocks noChangeArrowheads="1"/>
              </p:cNvSpPr>
              <p:nvPr/>
            </p:nvSpPr>
            <p:spPr bwMode="auto">
              <a:xfrm>
                <a:off x="2559" y="2295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2800" b="1">
                  <a:solidFill>
                    <a:srgbClr val="FF0000"/>
                  </a:solidFill>
                  <a:latin typeface="Arial"/>
                  <a:cs typeface="Arial" charset="0"/>
                </a:endParaRPr>
              </a:p>
            </p:txBody>
          </p:sp>
        </p:grpSp>
      </p:grpSp>
      <p:grpSp>
        <p:nvGrpSpPr>
          <p:cNvPr id="27" name="Group 493"/>
          <p:cNvGrpSpPr>
            <a:grpSpLocks/>
          </p:cNvGrpSpPr>
          <p:nvPr/>
        </p:nvGrpSpPr>
        <p:grpSpPr bwMode="auto">
          <a:xfrm>
            <a:off x="2924175" y="4022725"/>
            <a:ext cx="2286000" cy="382588"/>
            <a:chOff x="2208" y="3696"/>
            <a:chExt cx="1440" cy="241"/>
          </a:xfrm>
        </p:grpSpPr>
        <p:sp>
          <p:nvSpPr>
            <p:cNvPr id="18531" name="Rectangle 494"/>
            <p:cNvSpPr>
              <a:spLocks noChangeArrowheads="1"/>
            </p:cNvSpPr>
            <p:nvPr/>
          </p:nvSpPr>
          <p:spPr bwMode="auto">
            <a:xfrm>
              <a:off x="3408" y="3696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8532" name="Group 495"/>
            <p:cNvGrpSpPr>
              <a:grpSpLocks/>
            </p:cNvGrpSpPr>
            <p:nvPr/>
          </p:nvGrpSpPr>
          <p:grpSpPr bwMode="auto">
            <a:xfrm>
              <a:off x="2208" y="3696"/>
              <a:ext cx="1200" cy="241"/>
              <a:chOff x="2208" y="3696"/>
              <a:chExt cx="1200" cy="241"/>
            </a:xfrm>
          </p:grpSpPr>
          <p:sp>
            <p:nvSpPr>
              <p:cNvPr id="267760" name="Rectangle 496"/>
              <p:cNvSpPr>
                <a:spLocks noChangeArrowheads="1"/>
              </p:cNvSpPr>
              <p:nvPr/>
            </p:nvSpPr>
            <p:spPr bwMode="auto">
              <a:xfrm>
                <a:off x="292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2700" b="1">
                  <a:solidFill>
                    <a:srgbClr val="FF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8534" name="Rectangle 497"/>
              <p:cNvSpPr>
                <a:spLocks noChangeArrowheads="1"/>
              </p:cNvSpPr>
              <p:nvPr/>
            </p:nvSpPr>
            <p:spPr bwMode="auto">
              <a:xfrm>
                <a:off x="244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35" name="Rectangle 498"/>
              <p:cNvSpPr>
                <a:spLocks noChangeArrowheads="1"/>
              </p:cNvSpPr>
              <p:nvPr/>
            </p:nvSpPr>
            <p:spPr bwMode="auto">
              <a:xfrm>
                <a:off x="268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36" name="Rectangle 499"/>
              <p:cNvSpPr>
                <a:spLocks noChangeArrowheads="1"/>
              </p:cNvSpPr>
              <p:nvPr/>
            </p:nvSpPr>
            <p:spPr bwMode="auto">
              <a:xfrm>
                <a:off x="316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37" name="Rectangle 500"/>
              <p:cNvSpPr>
                <a:spLocks noChangeArrowheads="1"/>
              </p:cNvSpPr>
              <p:nvPr/>
            </p:nvSpPr>
            <p:spPr bwMode="auto">
              <a:xfrm>
                <a:off x="2208" y="369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FFFF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8465" name="Group 501"/>
          <p:cNvGrpSpPr>
            <a:grpSpLocks/>
          </p:cNvGrpSpPr>
          <p:nvPr/>
        </p:nvGrpSpPr>
        <p:grpSpPr bwMode="auto">
          <a:xfrm>
            <a:off x="3305175" y="4403725"/>
            <a:ext cx="1130300" cy="384175"/>
            <a:chOff x="2976" y="3936"/>
            <a:chExt cx="712" cy="242"/>
          </a:xfrm>
        </p:grpSpPr>
        <p:sp>
          <p:nvSpPr>
            <p:cNvPr id="18527" name="Rectangle 502"/>
            <p:cNvSpPr>
              <a:spLocks noChangeArrowheads="1"/>
            </p:cNvSpPr>
            <p:nvPr/>
          </p:nvSpPr>
          <p:spPr bwMode="auto">
            <a:xfrm>
              <a:off x="2976" y="3936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0099"/>
                  </a:solidFill>
                  <a:latin typeface="Arial" charset="0"/>
                  <a:cs typeface="Arial" charset="0"/>
                </a:rPr>
                <a:t>Q</a:t>
              </a:r>
            </a:p>
          </p:txBody>
        </p:sp>
        <p:grpSp>
          <p:nvGrpSpPr>
            <p:cNvPr id="18528" name="Group 503"/>
            <p:cNvGrpSpPr>
              <a:grpSpLocks/>
            </p:cNvGrpSpPr>
            <p:nvPr/>
          </p:nvGrpSpPr>
          <p:grpSpPr bwMode="auto">
            <a:xfrm>
              <a:off x="3216" y="3936"/>
              <a:ext cx="472" cy="242"/>
              <a:chOff x="3216" y="3936"/>
              <a:chExt cx="472" cy="242"/>
            </a:xfrm>
          </p:grpSpPr>
          <p:sp>
            <p:nvSpPr>
              <p:cNvPr id="18529" name="Rectangle 504"/>
              <p:cNvSpPr>
                <a:spLocks noChangeArrowheads="1"/>
              </p:cNvSpPr>
              <p:nvPr/>
            </p:nvSpPr>
            <p:spPr bwMode="auto">
              <a:xfrm>
                <a:off x="3216" y="3936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U</a:t>
                </a:r>
              </a:p>
            </p:txBody>
          </p:sp>
          <p:sp>
            <p:nvSpPr>
              <p:cNvPr id="267769" name="Rectangle 505"/>
              <p:cNvSpPr>
                <a:spLocks noChangeArrowheads="1"/>
              </p:cNvSpPr>
              <p:nvPr/>
            </p:nvSpPr>
            <p:spPr bwMode="auto">
              <a:xfrm>
                <a:off x="3448" y="393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Ế</a:t>
                </a:r>
              </a:p>
            </p:txBody>
          </p:sp>
        </p:grpSp>
      </p:grpSp>
      <p:grpSp>
        <p:nvGrpSpPr>
          <p:cNvPr id="31" name="Group 506"/>
          <p:cNvGrpSpPr>
            <a:grpSpLocks/>
          </p:cNvGrpSpPr>
          <p:nvPr/>
        </p:nvGrpSpPr>
        <p:grpSpPr bwMode="auto">
          <a:xfrm>
            <a:off x="3292475" y="4403725"/>
            <a:ext cx="1130300" cy="384175"/>
            <a:chOff x="2976" y="3936"/>
            <a:chExt cx="712" cy="242"/>
          </a:xfrm>
        </p:grpSpPr>
        <p:sp>
          <p:nvSpPr>
            <p:cNvPr id="18523" name="Rectangle 507"/>
            <p:cNvSpPr>
              <a:spLocks noChangeArrowheads="1"/>
            </p:cNvSpPr>
            <p:nvPr/>
          </p:nvSpPr>
          <p:spPr bwMode="auto">
            <a:xfrm>
              <a:off x="2976" y="3936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99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8524" name="Group 508"/>
            <p:cNvGrpSpPr>
              <a:grpSpLocks/>
            </p:cNvGrpSpPr>
            <p:nvPr/>
          </p:nvGrpSpPr>
          <p:grpSpPr bwMode="auto">
            <a:xfrm>
              <a:off x="3216" y="3936"/>
              <a:ext cx="472" cy="242"/>
              <a:chOff x="3216" y="3936"/>
              <a:chExt cx="472" cy="242"/>
            </a:xfrm>
          </p:grpSpPr>
          <p:sp>
            <p:nvSpPr>
              <p:cNvPr id="18525" name="Rectangle 509"/>
              <p:cNvSpPr>
                <a:spLocks noChangeArrowheads="1"/>
              </p:cNvSpPr>
              <p:nvPr/>
            </p:nvSpPr>
            <p:spPr bwMode="auto">
              <a:xfrm>
                <a:off x="3216" y="3936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0099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774" name="Rectangle 510"/>
              <p:cNvSpPr>
                <a:spLocks noChangeArrowheads="1"/>
              </p:cNvSpPr>
              <p:nvPr/>
            </p:nvSpPr>
            <p:spPr bwMode="auto">
              <a:xfrm>
                <a:off x="3448" y="393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2800" b="1">
                  <a:solidFill>
                    <a:srgbClr val="FF0000"/>
                  </a:solidFill>
                  <a:latin typeface="Arial"/>
                  <a:cs typeface="Arial" charset="0"/>
                </a:endParaRPr>
              </a:p>
            </p:txBody>
          </p:sp>
        </p:grpSp>
      </p:grpSp>
      <p:grpSp>
        <p:nvGrpSpPr>
          <p:cNvPr id="18433" name="Group 511"/>
          <p:cNvGrpSpPr>
            <a:grpSpLocks/>
          </p:cNvGrpSpPr>
          <p:nvPr/>
        </p:nvGrpSpPr>
        <p:grpSpPr bwMode="auto">
          <a:xfrm>
            <a:off x="3286125" y="4756150"/>
            <a:ext cx="3048000" cy="382588"/>
            <a:chOff x="2256" y="3888"/>
            <a:chExt cx="1920" cy="241"/>
          </a:xfrm>
        </p:grpSpPr>
        <p:sp>
          <p:nvSpPr>
            <p:cNvPr id="18514" name="Rectangle 512"/>
            <p:cNvSpPr>
              <a:spLocks noChangeArrowheads="1"/>
            </p:cNvSpPr>
            <p:nvPr/>
          </p:nvSpPr>
          <p:spPr bwMode="auto">
            <a:xfrm>
              <a:off x="3696" y="3888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600" b="1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8515" name="Group 513"/>
            <p:cNvGrpSpPr>
              <a:grpSpLocks/>
            </p:cNvGrpSpPr>
            <p:nvPr/>
          </p:nvGrpSpPr>
          <p:grpSpPr bwMode="auto">
            <a:xfrm>
              <a:off x="2256" y="3888"/>
              <a:ext cx="1920" cy="241"/>
              <a:chOff x="2256" y="3888"/>
              <a:chExt cx="1920" cy="241"/>
            </a:xfrm>
          </p:grpSpPr>
          <p:sp>
            <p:nvSpPr>
              <p:cNvPr id="267778" name="Rectangle 514"/>
              <p:cNvSpPr>
                <a:spLocks noChangeArrowheads="1"/>
              </p:cNvSpPr>
              <p:nvPr/>
            </p:nvSpPr>
            <p:spPr bwMode="auto">
              <a:xfrm>
                <a:off x="273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2700" b="1">
                  <a:solidFill>
                    <a:srgbClr val="FF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8517" name="Rectangle 515"/>
              <p:cNvSpPr>
                <a:spLocks noChangeArrowheads="1"/>
              </p:cNvSpPr>
              <p:nvPr/>
            </p:nvSpPr>
            <p:spPr bwMode="auto">
              <a:xfrm>
                <a:off x="225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700" b="1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18" name="Rectangle 516"/>
              <p:cNvSpPr>
                <a:spLocks noChangeArrowheads="1"/>
              </p:cNvSpPr>
              <p:nvPr/>
            </p:nvSpPr>
            <p:spPr bwMode="auto">
              <a:xfrm>
                <a:off x="249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19" name="Rectangle 517"/>
              <p:cNvSpPr>
                <a:spLocks noChangeArrowheads="1"/>
              </p:cNvSpPr>
              <p:nvPr/>
            </p:nvSpPr>
            <p:spPr bwMode="auto">
              <a:xfrm>
                <a:off x="345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20" name="Rectangle 518"/>
              <p:cNvSpPr>
                <a:spLocks noChangeArrowheads="1"/>
              </p:cNvSpPr>
              <p:nvPr/>
            </p:nvSpPr>
            <p:spPr bwMode="auto">
              <a:xfrm>
                <a:off x="321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21" name="Rectangle 519"/>
              <p:cNvSpPr>
                <a:spLocks noChangeArrowheads="1"/>
              </p:cNvSpPr>
              <p:nvPr/>
            </p:nvSpPr>
            <p:spPr bwMode="auto">
              <a:xfrm>
                <a:off x="297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22" name="Rectangle 520"/>
              <p:cNvSpPr>
                <a:spLocks noChangeArrowheads="1"/>
              </p:cNvSpPr>
              <p:nvPr/>
            </p:nvSpPr>
            <p:spPr bwMode="auto">
              <a:xfrm>
                <a:off x="3936" y="3888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8436" name="Group 521"/>
          <p:cNvGrpSpPr>
            <a:grpSpLocks/>
          </p:cNvGrpSpPr>
          <p:nvPr/>
        </p:nvGrpSpPr>
        <p:grpSpPr bwMode="auto">
          <a:xfrm>
            <a:off x="1765300" y="5502275"/>
            <a:ext cx="3048000" cy="392113"/>
            <a:chOff x="1248" y="720"/>
            <a:chExt cx="1920" cy="247"/>
          </a:xfrm>
        </p:grpSpPr>
        <p:sp>
          <p:nvSpPr>
            <p:cNvPr id="18504" name="Rectangle 522"/>
            <p:cNvSpPr>
              <a:spLocks noChangeArrowheads="1"/>
            </p:cNvSpPr>
            <p:nvPr/>
          </p:nvSpPr>
          <p:spPr bwMode="auto">
            <a:xfrm>
              <a:off x="2928" y="720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0099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8505" name="Group 523"/>
            <p:cNvGrpSpPr>
              <a:grpSpLocks/>
            </p:cNvGrpSpPr>
            <p:nvPr/>
          </p:nvGrpSpPr>
          <p:grpSpPr bwMode="auto">
            <a:xfrm>
              <a:off x="1248" y="720"/>
              <a:ext cx="1680" cy="247"/>
              <a:chOff x="1248" y="720"/>
              <a:chExt cx="1680" cy="247"/>
            </a:xfrm>
          </p:grpSpPr>
          <p:sp>
            <p:nvSpPr>
              <p:cNvPr id="267788" name="Rectangle 524"/>
              <p:cNvSpPr>
                <a:spLocks noChangeArrowheads="1"/>
              </p:cNvSpPr>
              <p:nvPr/>
            </p:nvSpPr>
            <p:spPr bwMode="auto">
              <a:xfrm>
                <a:off x="268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8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T</a:t>
                </a:r>
              </a:p>
            </p:txBody>
          </p:sp>
          <p:sp>
            <p:nvSpPr>
              <p:cNvPr id="18507" name="Rectangle 525"/>
              <p:cNvSpPr>
                <a:spLocks noChangeArrowheads="1"/>
              </p:cNvSpPr>
              <p:nvPr/>
            </p:nvSpPr>
            <p:spPr bwMode="auto">
              <a:xfrm>
                <a:off x="196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700" b="1">
                  <a:solidFill>
                    <a:srgbClr val="000099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08" name="Rectangle 526"/>
              <p:cNvSpPr>
                <a:spLocks noChangeArrowheads="1"/>
              </p:cNvSpPr>
              <p:nvPr/>
            </p:nvSpPr>
            <p:spPr bwMode="auto">
              <a:xfrm>
                <a:off x="244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700" b="1">
                  <a:solidFill>
                    <a:srgbClr val="000099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09" name="Rectangle 527"/>
              <p:cNvSpPr>
                <a:spLocks noChangeArrowheads="1"/>
              </p:cNvSpPr>
              <p:nvPr/>
            </p:nvSpPr>
            <p:spPr bwMode="auto">
              <a:xfrm>
                <a:off x="220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0099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7792" name="Rectangle 528"/>
              <p:cNvSpPr>
                <a:spLocks noChangeArrowheads="1"/>
              </p:cNvSpPr>
              <p:nvPr/>
            </p:nvSpPr>
            <p:spPr bwMode="auto">
              <a:xfrm>
                <a:off x="2688" y="726"/>
                <a:ext cx="240" cy="2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2700" b="1">
                  <a:solidFill>
                    <a:srgbClr val="FF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8511" name="Rectangle 529"/>
              <p:cNvSpPr>
                <a:spLocks noChangeArrowheads="1"/>
              </p:cNvSpPr>
              <p:nvPr/>
            </p:nvSpPr>
            <p:spPr bwMode="auto">
              <a:xfrm>
                <a:off x="172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0099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12" name="Rectangle 530"/>
              <p:cNvSpPr>
                <a:spLocks noChangeArrowheads="1"/>
              </p:cNvSpPr>
              <p:nvPr/>
            </p:nvSpPr>
            <p:spPr bwMode="auto">
              <a:xfrm>
                <a:off x="148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0099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513" name="Rectangle 531"/>
              <p:cNvSpPr>
                <a:spLocks noChangeArrowheads="1"/>
              </p:cNvSpPr>
              <p:nvPr/>
            </p:nvSpPr>
            <p:spPr bwMode="auto">
              <a:xfrm>
                <a:off x="1248" y="720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0099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8438" name="Group 532"/>
          <p:cNvGrpSpPr>
            <a:grpSpLocks/>
          </p:cNvGrpSpPr>
          <p:nvPr/>
        </p:nvGrpSpPr>
        <p:grpSpPr bwMode="auto">
          <a:xfrm>
            <a:off x="3657600" y="5867400"/>
            <a:ext cx="3048000" cy="384175"/>
            <a:chOff x="2448" y="3888"/>
            <a:chExt cx="1920" cy="242"/>
          </a:xfrm>
        </p:grpSpPr>
        <p:sp>
          <p:nvSpPr>
            <p:cNvPr id="267797" name="Rectangle 533"/>
            <p:cNvSpPr>
              <a:spLocks noChangeArrowheads="1"/>
            </p:cNvSpPr>
            <p:nvPr/>
          </p:nvSpPr>
          <p:spPr bwMode="auto">
            <a:xfrm>
              <a:off x="268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800" b="1">
                <a:solidFill>
                  <a:srgbClr val="FF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18497" name="Rectangle 534"/>
            <p:cNvSpPr>
              <a:spLocks noChangeArrowheads="1"/>
            </p:cNvSpPr>
            <p:nvPr/>
          </p:nvSpPr>
          <p:spPr bwMode="auto">
            <a:xfrm>
              <a:off x="412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98" name="Rectangle 535"/>
            <p:cNvSpPr>
              <a:spLocks noChangeArrowheads="1"/>
            </p:cNvSpPr>
            <p:nvPr/>
          </p:nvSpPr>
          <p:spPr bwMode="auto">
            <a:xfrm>
              <a:off x="388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99" name="Rectangle 536"/>
            <p:cNvSpPr>
              <a:spLocks noChangeArrowheads="1"/>
            </p:cNvSpPr>
            <p:nvPr/>
          </p:nvSpPr>
          <p:spPr bwMode="auto">
            <a:xfrm>
              <a:off x="364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00" name="Rectangle 537"/>
            <p:cNvSpPr>
              <a:spLocks noChangeArrowheads="1"/>
            </p:cNvSpPr>
            <p:nvPr/>
          </p:nvSpPr>
          <p:spPr bwMode="auto">
            <a:xfrm>
              <a:off x="340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01" name="Rectangle 538"/>
            <p:cNvSpPr>
              <a:spLocks noChangeArrowheads="1"/>
            </p:cNvSpPr>
            <p:nvPr/>
          </p:nvSpPr>
          <p:spPr bwMode="auto">
            <a:xfrm>
              <a:off x="316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02" name="Rectangle 539"/>
            <p:cNvSpPr>
              <a:spLocks noChangeArrowheads="1"/>
            </p:cNvSpPr>
            <p:nvPr/>
          </p:nvSpPr>
          <p:spPr bwMode="auto">
            <a:xfrm>
              <a:off x="2928" y="388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03" name="Rectangle 540"/>
            <p:cNvSpPr>
              <a:spLocks noChangeArrowheads="1"/>
            </p:cNvSpPr>
            <p:nvPr/>
          </p:nvSpPr>
          <p:spPr bwMode="auto">
            <a:xfrm>
              <a:off x="2448" y="3888"/>
              <a:ext cx="240" cy="241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470" name="Group 541"/>
          <p:cNvGrpSpPr>
            <a:grpSpLocks/>
          </p:cNvGrpSpPr>
          <p:nvPr/>
        </p:nvGrpSpPr>
        <p:grpSpPr bwMode="auto">
          <a:xfrm>
            <a:off x="1400175" y="5105400"/>
            <a:ext cx="3810000" cy="384175"/>
            <a:chOff x="1056" y="4078"/>
            <a:chExt cx="2400" cy="242"/>
          </a:xfrm>
        </p:grpSpPr>
        <p:sp>
          <p:nvSpPr>
            <p:cNvPr id="18485" name="Rectangle 542"/>
            <p:cNvSpPr>
              <a:spLocks noChangeArrowheads="1"/>
            </p:cNvSpPr>
            <p:nvPr/>
          </p:nvSpPr>
          <p:spPr bwMode="auto">
            <a:xfrm>
              <a:off x="2496" y="407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 b="1">
                  <a:solidFill>
                    <a:srgbClr val="00FF00"/>
                  </a:solidFill>
                  <a:latin typeface="Arial" charset="0"/>
                  <a:cs typeface="Arial" charset="0"/>
                </a:rPr>
                <a:t>H</a:t>
              </a:r>
            </a:p>
          </p:txBody>
        </p:sp>
        <p:grpSp>
          <p:nvGrpSpPr>
            <p:cNvPr id="18486" name="Group 543"/>
            <p:cNvGrpSpPr>
              <a:grpSpLocks/>
            </p:cNvGrpSpPr>
            <p:nvPr/>
          </p:nvGrpSpPr>
          <p:grpSpPr bwMode="auto">
            <a:xfrm>
              <a:off x="1056" y="4078"/>
              <a:ext cx="2400" cy="242"/>
              <a:chOff x="1056" y="4078"/>
              <a:chExt cx="2400" cy="242"/>
            </a:xfrm>
          </p:grpSpPr>
          <p:sp>
            <p:nvSpPr>
              <p:cNvPr id="267808" name="Rectangle 544"/>
              <p:cNvSpPr>
                <a:spLocks noChangeArrowheads="1"/>
              </p:cNvSpPr>
              <p:nvPr/>
            </p:nvSpPr>
            <p:spPr bwMode="auto">
              <a:xfrm>
                <a:off x="273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3200" b="1">
                    <a:solidFill>
                      <a:srgbClr val="FF0000"/>
                    </a:solidFill>
                    <a:latin typeface="Arial"/>
                    <a:cs typeface="Arial" charset="0"/>
                  </a:rPr>
                  <a:t>i</a:t>
                </a:r>
              </a:p>
            </p:txBody>
          </p:sp>
          <p:sp>
            <p:nvSpPr>
              <p:cNvPr id="18488" name="Rectangle 545"/>
              <p:cNvSpPr>
                <a:spLocks noChangeArrowheads="1"/>
              </p:cNvSpPr>
              <p:nvPr/>
            </p:nvSpPr>
            <p:spPr bwMode="auto">
              <a:xfrm>
                <a:off x="201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N</a:t>
                </a:r>
              </a:p>
            </p:txBody>
          </p:sp>
          <p:sp>
            <p:nvSpPr>
              <p:cNvPr id="18489" name="Rectangle 546"/>
              <p:cNvSpPr>
                <a:spLocks noChangeArrowheads="1"/>
              </p:cNvSpPr>
              <p:nvPr/>
            </p:nvSpPr>
            <p:spPr bwMode="auto">
              <a:xfrm>
                <a:off x="225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G</a:t>
                </a:r>
              </a:p>
            </p:txBody>
          </p:sp>
          <p:sp>
            <p:nvSpPr>
              <p:cNvPr id="18490" name="Rectangle 547"/>
              <p:cNvSpPr>
                <a:spLocks noChangeArrowheads="1"/>
              </p:cNvSpPr>
              <p:nvPr/>
            </p:nvSpPr>
            <p:spPr bwMode="auto">
              <a:xfrm>
                <a:off x="177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G</a:t>
                </a:r>
              </a:p>
            </p:txBody>
          </p:sp>
          <p:sp>
            <p:nvSpPr>
              <p:cNvPr id="18491" name="Rectangle 548"/>
              <p:cNvSpPr>
                <a:spLocks noChangeArrowheads="1"/>
              </p:cNvSpPr>
              <p:nvPr/>
            </p:nvSpPr>
            <p:spPr bwMode="auto">
              <a:xfrm>
                <a:off x="321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8492" name="Rectangle 549"/>
              <p:cNvSpPr>
                <a:spLocks noChangeArrowheads="1"/>
              </p:cNvSpPr>
              <p:nvPr/>
            </p:nvSpPr>
            <p:spPr bwMode="auto">
              <a:xfrm>
                <a:off x="153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N</a:t>
                </a:r>
              </a:p>
            </p:txBody>
          </p:sp>
          <p:sp>
            <p:nvSpPr>
              <p:cNvPr id="18493" name="Rectangle 550"/>
              <p:cNvSpPr>
                <a:spLocks noChangeArrowheads="1"/>
              </p:cNvSpPr>
              <p:nvPr/>
            </p:nvSpPr>
            <p:spPr bwMode="auto">
              <a:xfrm>
                <a:off x="129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</a:rPr>
                  <a:t>Ô</a:t>
                </a:r>
              </a:p>
            </p:txBody>
          </p:sp>
          <p:sp>
            <p:nvSpPr>
              <p:cNvPr id="18494" name="Rectangle 551"/>
              <p:cNvSpPr>
                <a:spLocks noChangeArrowheads="1"/>
              </p:cNvSpPr>
              <p:nvPr/>
            </p:nvSpPr>
            <p:spPr bwMode="auto">
              <a:xfrm>
                <a:off x="105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N</a:t>
                </a:r>
              </a:p>
            </p:txBody>
          </p:sp>
          <p:sp>
            <p:nvSpPr>
              <p:cNvPr id="18495" name="Rectangle 552"/>
              <p:cNvSpPr>
                <a:spLocks noChangeArrowheads="1"/>
              </p:cNvSpPr>
              <p:nvPr/>
            </p:nvSpPr>
            <p:spPr bwMode="auto">
              <a:xfrm>
                <a:off x="297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 b="1">
                    <a:solidFill>
                      <a:srgbClr val="00FF00"/>
                    </a:solidFill>
                    <a:latin typeface="Arial" charset="0"/>
                  </a:rPr>
                  <a:t>Ệ</a:t>
                </a:r>
              </a:p>
            </p:txBody>
          </p:sp>
        </p:grpSp>
      </p:grpSp>
      <p:grpSp>
        <p:nvGrpSpPr>
          <p:cNvPr id="18441" name="Group 553"/>
          <p:cNvGrpSpPr>
            <a:grpSpLocks/>
          </p:cNvGrpSpPr>
          <p:nvPr/>
        </p:nvGrpSpPr>
        <p:grpSpPr bwMode="auto">
          <a:xfrm>
            <a:off x="1387475" y="5105400"/>
            <a:ext cx="3810000" cy="384175"/>
            <a:chOff x="1056" y="4078"/>
            <a:chExt cx="2400" cy="242"/>
          </a:xfrm>
        </p:grpSpPr>
        <p:sp>
          <p:nvSpPr>
            <p:cNvPr id="18474" name="Rectangle 554"/>
            <p:cNvSpPr>
              <a:spLocks noChangeArrowheads="1"/>
            </p:cNvSpPr>
            <p:nvPr/>
          </p:nvSpPr>
          <p:spPr bwMode="auto">
            <a:xfrm>
              <a:off x="2496" y="4078"/>
              <a:ext cx="240" cy="242"/>
            </a:xfrm>
            <a:prstGeom prst="rect">
              <a:avLst/>
            </a:prstGeom>
            <a:gradFill rotWithShape="1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 b="1">
                <a:solidFill>
                  <a:srgbClr val="00FF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8475" name="Group 555"/>
            <p:cNvGrpSpPr>
              <a:grpSpLocks/>
            </p:cNvGrpSpPr>
            <p:nvPr/>
          </p:nvGrpSpPr>
          <p:grpSpPr bwMode="auto">
            <a:xfrm>
              <a:off x="1056" y="4078"/>
              <a:ext cx="2400" cy="242"/>
              <a:chOff x="1056" y="4078"/>
              <a:chExt cx="2400" cy="242"/>
            </a:xfrm>
          </p:grpSpPr>
          <p:sp>
            <p:nvSpPr>
              <p:cNvPr id="267820" name="Rectangle 556"/>
              <p:cNvSpPr>
                <a:spLocks noChangeArrowheads="1"/>
              </p:cNvSpPr>
              <p:nvPr/>
            </p:nvSpPr>
            <p:spPr bwMode="auto">
              <a:xfrm>
                <a:off x="273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3200" b="1">
                  <a:solidFill>
                    <a:srgbClr val="FF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8477" name="Rectangle 557"/>
              <p:cNvSpPr>
                <a:spLocks noChangeArrowheads="1"/>
              </p:cNvSpPr>
              <p:nvPr/>
            </p:nvSpPr>
            <p:spPr bwMode="auto">
              <a:xfrm>
                <a:off x="201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78" name="Rectangle 558"/>
              <p:cNvSpPr>
                <a:spLocks noChangeArrowheads="1"/>
              </p:cNvSpPr>
              <p:nvPr/>
            </p:nvSpPr>
            <p:spPr bwMode="auto">
              <a:xfrm>
                <a:off x="225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79" name="Rectangle 559"/>
              <p:cNvSpPr>
                <a:spLocks noChangeArrowheads="1"/>
              </p:cNvSpPr>
              <p:nvPr/>
            </p:nvSpPr>
            <p:spPr bwMode="auto">
              <a:xfrm>
                <a:off x="177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80" name="Rectangle 560"/>
              <p:cNvSpPr>
                <a:spLocks noChangeArrowheads="1"/>
              </p:cNvSpPr>
              <p:nvPr/>
            </p:nvSpPr>
            <p:spPr bwMode="auto">
              <a:xfrm>
                <a:off x="321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81" name="Rectangle 561"/>
              <p:cNvSpPr>
                <a:spLocks noChangeArrowheads="1"/>
              </p:cNvSpPr>
              <p:nvPr/>
            </p:nvSpPr>
            <p:spPr bwMode="auto">
              <a:xfrm>
                <a:off x="153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82" name="Rectangle 562"/>
              <p:cNvSpPr>
                <a:spLocks noChangeArrowheads="1"/>
              </p:cNvSpPr>
              <p:nvPr/>
            </p:nvSpPr>
            <p:spPr bwMode="auto">
              <a:xfrm>
                <a:off x="129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</a:endParaRPr>
              </a:p>
            </p:txBody>
          </p:sp>
          <p:sp>
            <p:nvSpPr>
              <p:cNvPr id="18483" name="Rectangle 563"/>
              <p:cNvSpPr>
                <a:spLocks noChangeArrowheads="1"/>
              </p:cNvSpPr>
              <p:nvPr/>
            </p:nvSpPr>
            <p:spPr bwMode="auto">
              <a:xfrm>
                <a:off x="105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8484" name="Rectangle 564"/>
              <p:cNvSpPr>
                <a:spLocks noChangeArrowheads="1"/>
              </p:cNvSpPr>
              <p:nvPr/>
            </p:nvSpPr>
            <p:spPr bwMode="auto">
              <a:xfrm>
                <a:off x="2976" y="4078"/>
                <a:ext cx="240" cy="242"/>
              </a:xfrm>
              <a:prstGeom prst="rect">
                <a:avLst/>
              </a:prstGeom>
              <a:gradFill rotWithShape="1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2800" b="1">
                  <a:solidFill>
                    <a:srgbClr val="00FF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8472" name="AutoShape 565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067800" y="6324600"/>
            <a:ext cx="838200" cy="533400"/>
          </a:xfrm>
          <a:prstGeom prst="actionButtonBackPrevious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8473" name="WordArt 567"/>
          <p:cNvSpPr>
            <a:spLocks noChangeArrowheads="1" noChangeShapeType="1" noTextEdit="1"/>
          </p:cNvSpPr>
          <p:nvPr/>
        </p:nvSpPr>
        <p:spPr bwMode="auto">
          <a:xfrm>
            <a:off x="2286000" y="304800"/>
            <a:ext cx="5791200" cy="9509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Ô CHỮ KÌ DIỆU 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6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8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4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1"/>
                  </p:tgtEl>
                </p:cond>
              </p:nextCondLst>
            </p:seq>
          </p:childTnLst>
        </p:cTn>
      </p:par>
    </p:tnLst>
    <p:bldLst>
      <p:bldP spid="267588" grpId="0" animBg="1"/>
      <p:bldP spid="267589" grpId="0" animBg="1"/>
      <p:bldP spid="267590" grpId="0" animBg="1"/>
      <p:bldP spid="267591" grpId="0" animBg="1"/>
      <p:bldP spid="267592" grpId="0" animBg="1"/>
      <p:bldP spid="267593" grpId="0" animBg="1"/>
      <p:bldP spid="267594" grpId="0" animBg="1"/>
      <p:bldP spid="267595" grpId="0" animBg="1"/>
      <p:bldP spid="267596" grpId="0" animBg="1"/>
      <p:bldP spid="267597" grpId="0" animBg="1"/>
      <p:bldP spid="267598" grpId="0" animBg="1"/>
      <p:bldP spid="267599" grpId="0" animBg="1"/>
      <p:bldP spid="2676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19200" y="5257800"/>
            <a:ext cx="12039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020175" y="6159500"/>
            <a:ext cx="838200" cy="533400"/>
          </a:xfrm>
          <a:prstGeom prst="actionButtonBackPrevious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19460" name="imgb" descr="co_ASE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381000"/>
            <a:ext cx="716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5" name="imgb" descr="20727315_images1381952_ase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5400" y="381000"/>
            <a:ext cx="716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7" name="Text Box 27"/>
          <p:cNvSpPr txBox="1">
            <a:spLocks noChangeArrowheads="1"/>
          </p:cNvSpPr>
          <p:nvPr/>
        </p:nvSpPr>
        <p:spPr bwMode="auto">
          <a:xfrm>
            <a:off x="762000" y="5462588"/>
            <a:ext cx="8305800" cy="1131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latin typeface="Arial" charset="0"/>
              </a:rPr>
              <a:t>   </a:t>
            </a:r>
            <a:r>
              <a:rPr lang="en-US" sz="2400">
                <a:solidFill>
                  <a:srgbClr val="000099"/>
                </a:solidFill>
                <a:latin typeface="Arial" charset="0"/>
              </a:rPr>
              <a:t>Ô chữ của hàng ngang số 1gồm 8 chữ cái.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latin typeface="Arial" charset="0"/>
              </a:rPr>
              <a:t>   Lá cờ Asean- 1 biểu t</a:t>
            </a:r>
            <a:r>
              <a:rPr lang="vi-VN" sz="2400">
                <a:latin typeface="Arial" charset="0"/>
              </a:rPr>
              <a:t>ư</a:t>
            </a:r>
            <a:r>
              <a:rPr lang="en-US" sz="2400">
                <a:latin typeface="Arial" charset="0"/>
              </a:rPr>
              <a:t>ợng của hiệp hội 10 quốc gia thuộc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400">
                <a:latin typeface="Arial" charset="0"/>
              </a:rPr>
              <a:t>khu vực nào cuả châu Á </a:t>
            </a:r>
          </a:p>
        </p:txBody>
      </p:sp>
      <p:pic>
        <p:nvPicPr>
          <p:cNvPr id="286750" name="Picture 30" descr="ALARMCL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4400" y="0"/>
            <a:ext cx="13716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68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68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867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along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" y="0"/>
            <a:ext cx="9220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69" name="Picture 25" descr="halong_bay_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79375"/>
            <a:ext cx="9220200" cy="52578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4" name="Picture 27" descr="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90600" y="5257800"/>
            <a:ext cx="114300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7774" name="Text Box 30"/>
          <p:cNvSpPr txBox="1">
            <a:spLocks noChangeArrowheads="1"/>
          </p:cNvSpPr>
          <p:nvPr/>
        </p:nvSpPr>
        <p:spPr bwMode="auto">
          <a:xfrm>
            <a:off x="927100" y="5616575"/>
            <a:ext cx="86868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i="1">
                <a:solidFill>
                  <a:srgbClr val="000066"/>
                </a:solidFill>
              </a:rPr>
              <a:t>Nơi đây hai lần được UNESSCO tôn vinh là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400" i="1">
                <a:solidFill>
                  <a:srgbClr val="000066"/>
                </a:solidFill>
              </a:rPr>
              <a:t>          </a:t>
            </a:r>
            <a:r>
              <a:rPr lang="en-US" sz="2400" b="1" i="1">
                <a:solidFill>
                  <a:srgbClr val="000066"/>
                </a:solidFill>
                <a:latin typeface="Arial" charset="0"/>
              </a:rPr>
              <a:t>Di sản thiên nhiên thế giới .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endParaRPr lang="en-US" sz="2400" i="1">
              <a:solidFill>
                <a:schemeClr val="hlink"/>
              </a:solidFill>
              <a:latin typeface=".VnArial" pitchFamily="34" charset="0"/>
            </a:endParaRPr>
          </a:p>
        </p:txBody>
      </p:sp>
      <p:pic>
        <p:nvPicPr>
          <p:cNvPr id="287776" name="Picture 32" descr="ALARMCL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05800" y="5105400"/>
            <a:ext cx="16002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AutoShape 33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762000" cy="457200"/>
          </a:xfrm>
          <a:prstGeom prst="actionButtonBackPrevious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287778" name="imgb" descr="ORQ3VEZ31S_vinh%20Ha%20Long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0"/>
            <a:ext cx="92773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84" name="imgb" descr="6670___news__vinh_h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00" y="0"/>
            <a:ext cx="9296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28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0"/>
                                        <p:tgtEl>
                                          <p:spTgt spid="28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28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877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Q trường Đỏ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339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6" descr="mosco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4425" y="0"/>
            <a:ext cx="4953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795" name="imgb" descr="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-3810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8" descr="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943600"/>
            <a:ext cx="9906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10" name="AutoShape 2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220200" y="6324600"/>
            <a:ext cx="685800" cy="533400"/>
          </a:xfrm>
          <a:prstGeom prst="actionButtonBackPrevious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288798" name="Picture 30" descr="ALARMCL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00" y="0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99" name="Text Box 31"/>
          <p:cNvSpPr txBox="1">
            <a:spLocks noChangeArrowheads="1"/>
          </p:cNvSpPr>
          <p:nvPr/>
        </p:nvSpPr>
        <p:spPr bwMode="auto">
          <a:xfrm>
            <a:off x="1371600" y="6065838"/>
            <a:ext cx="7772400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Arial" charset="0"/>
              </a:rPr>
              <a:t> </a:t>
            </a:r>
            <a:r>
              <a:rPr lang="en-US" sz="2800" b="1" i="1">
                <a:solidFill>
                  <a:srgbClr val="000099"/>
                </a:solidFill>
                <a:latin typeface="Arial" charset="0"/>
              </a:rPr>
              <a:t>8</a:t>
            </a:r>
            <a:r>
              <a:rPr lang="en-US" sz="2800" b="1">
                <a:latin typeface="Arial" charset="0"/>
              </a:rPr>
              <a:t> </a:t>
            </a:r>
            <a:r>
              <a:rPr lang="en-US" sz="2800" b="1">
                <a:solidFill>
                  <a:srgbClr val="000099"/>
                </a:solidFill>
                <a:latin typeface="Arial" charset="0"/>
              </a:rPr>
              <a:t>chữ cái là tên thủ </a:t>
            </a:r>
            <a:r>
              <a:rPr lang="vi-VN" sz="2800" b="1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2800" b="1">
                <a:solidFill>
                  <a:srgbClr val="000099"/>
                </a:solidFill>
                <a:latin typeface="Arial" charset="0"/>
              </a:rPr>
              <a:t>ô của Liên bang Nga.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87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8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8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32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2887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0"/>
          <p:cNvSpPr txBox="1">
            <a:spLocks noChangeArrowheads="1"/>
          </p:cNvSpPr>
          <p:nvPr/>
        </p:nvSpPr>
        <p:spPr bwMode="auto">
          <a:xfrm>
            <a:off x="1447800" y="5943600"/>
            <a:ext cx="7239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pic>
        <p:nvPicPr>
          <p:cNvPr id="4099" name="Picture 22" descr="SJ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906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0" name="Group 24"/>
          <p:cNvGrpSpPr>
            <a:grpSpLocks/>
          </p:cNvGrpSpPr>
          <p:nvPr/>
        </p:nvGrpSpPr>
        <p:grpSpPr bwMode="auto">
          <a:xfrm>
            <a:off x="38100" y="38100"/>
            <a:ext cx="9906000" cy="1104900"/>
            <a:chOff x="0" y="0"/>
            <a:chExt cx="6240" cy="601"/>
          </a:xfrm>
        </p:grpSpPr>
        <p:grpSp>
          <p:nvGrpSpPr>
            <p:cNvPr id="4103" name="Group 25"/>
            <p:cNvGrpSpPr>
              <a:grpSpLocks/>
            </p:cNvGrpSpPr>
            <p:nvPr/>
          </p:nvGrpSpPr>
          <p:grpSpPr bwMode="auto">
            <a:xfrm>
              <a:off x="0" y="0"/>
              <a:ext cx="6240" cy="601"/>
              <a:chOff x="67" y="39"/>
              <a:chExt cx="5602" cy="686"/>
            </a:xfrm>
          </p:grpSpPr>
          <p:sp>
            <p:nvSpPr>
              <p:cNvPr id="4105" name="AutoShape 26"/>
              <p:cNvSpPr>
                <a:spLocks noChangeArrowheads="1"/>
              </p:cNvSpPr>
              <p:nvPr/>
            </p:nvSpPr>
            <p:spPr bwMode="auto">
              <a:xfrm>
                <a:off x="67" y="39"/>
                <a:ext cx="5602" cy="686"/>
              </a:xfrm>
              <a:prstGeom prst="plaque">
                <a:avLst>
                  <a:gd name="adj" fmla="val 14157"/>
                </a:avLst>
              </a:prstGeom>
              <a:solidFill>
                <a:schemeClr val="bg1"/>
              </a:solidFill>
              <a:ln w="38100" cmpd="dbl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4106" name="AutoShape 27"/>
              <p:cNvSpPr>
                <a:spLocks noChangeArrowheads="1"/>
              </p:cNvSpPr>
              <p:nvPr/>
            </p:nvSpPr>
            <p:spPr bwMode="auto">
              <a:xfrm rot="-5400000">
                <a:off x="5217" y="57"/>
                <a:ext cx="95" cy="148"/>
              </a:xfrm>
              <a:prstGeom prst="star4">
                <a:avLst>
                  <a:gd name="adj" fmla="val 10000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4107" name="AutoShape 28"/>
              <p:cNvSpPr>
                <a:spLocks noChangeArrowheads="1"/>
              </p:cNvSpPr>
              <p:nvPr/>
            </p:nvSpPr>
            <p:spPr bwMode="auto">
              <a:xfrm>
                <a:off x="5364" y="58"/>
                <a:ext cx="230" cy="230"/>
              </a:xfrm>
              <a:prstGeom prst="sun">
                <a:avLst>
                  <a:gd name="adj" fmla="val 27394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4108" name="AutoShape 29"/>
              <p:cNvSpPr>
                <a:spLocks noChangeArrowheads="1"/>
              </p:cNvSpPr>
              <p:nvPr/>
            </p:nvSpPr>
            <p:spPr bwMode="auto">
              <a:xfrm>
                <a:off x="168" y="60"/>
                <a:ext cx="288" cy="288"/>
              </a:xfrm>
              <a:prstGeom prst="sun">
                <a:avLst>
                  <a:gd name="adj" fmla="val 32463"/>
                </a:avLst>
              </a:prstGeom>
              <a:solidFill>
                <a:schemeClr val="folHlink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4109" name="AutoShape 30"/>
              <p:cNvSpPr>
                <a:spLocks noChangeArrowheads="1"/>
              </p:cNvSpPr>
              <p:nvPr/>
            </p:nvSpPr>
            <p:spPr bwMode="auto">
              <a:xfrm rot="-10618418">
                <a:off x="5438" y="293"/>
                <a:ext cx="113" cy="136"/>
              </a:xfrm>
              <a:prstGeom prst="star4">
                <a:avLst>
                  <a:gd name="adj" fmla="val 9954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4104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768" y="336"/>
              <a:ext cx="913" cy="20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2400" b="1" kern="1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009900"/>
                  </a:solidFill>
                  <a:effectLst>
                    <a:outerShdw dist="107763" dir="18900000" algn="ctr" rotWithShape="0">
                      <a:srgbClr val="9999FF">
                        <a:alpha val="50000"/>
                      </a:srgbClr>
                    </a:outerShdw>
                  </a:effectLst>
                  <a:latin typeface="Arial"/>
                  <a:cs typeface="Arial"/>
                </a:rPr>
                <a:t>ĐỊA LÍ:</a:t>
              </a:r>
            </a:p>
          </p:txBody>
        </p:sp>
      </p:grpSp>
      <p:sp>
        <p:nvSpPr>
          <p:cNvPr id="280609" name="WordArt 33"/>
          <p:cNvSpPr>
            <a:spLocks noChangeArrowheads="1" noChangeShapeType="1" noTextEdit="1"/>
          </p:cNvSpPr>
          <p:nvPr/>
        </p:nvSpPr>
        <p:spPr bwMode="auto">
          <a:xfrm>
            <a:off x="4152900" y="608013"/>
            <a:ext cx="14478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FFFF00">
                    <a:alpha val="96077"/>
                  </a:srgbClr>
                </a:solidFill>
                <a:latin typeface="Arial"/>
                <a:cs typeface="Arial"/>
              </a:rPr>
              <a:t>ÔN TẬP</a:t>
            </a:r>
          </a:p>
        </p:txBody>
      </p:sp>
      <p:sp>
        <p:nvSpPr>
          <p:cNvPr id="280611" name="Text Box 35"/>
          <p:cNvSpPr txBox="1">
            <a:spLocks noChangeArrowheads="1"/>
          </p:cNvSpPr>
          <p:nvPr/>
        </p:nvSpPr>
        <p:spPr bwMode="auto">
          <a:xfrm>
            <a:off x="0" y="1295400"/>
            <a:ext cx="32004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1. Quan sát l</a:t>
            </a:r>
            <a:r>
              <a:rPr lang="vi-VN" sz="2300" b="1" u="sng">
                <a:solidFill>
                  <a:srgbClr val="000000"/>
                </a:solidFill>
                <a:latin typeface="Arial" charset="0"/>
              </a:rPr>
              <a:t>ư</a:t>
            </a: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ợc </a:t>
            </a:r>
            <a:r>
              <a:rPr lang="vi-VN" sz="2300" b="1" u="sng">
                <a:solidFill>
                  <a:srgbClr val="000000"/>
                </a:solidFill>
                <a:latin typeface="Arial" charset="0"/>
              </a:rPr>
              <a:t>đ</a:t>
            </a: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ồ.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806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806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806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609" grpId="0" animBg="1"/>
      <p:bldP spid="2806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20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3" name="Picture 5" descr="Myanmar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914400"/>
            <a:ext cx="3352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4" name="imgb" descr="CUNG%20DIEN%20HOANG%20GIA%20THAI%20LAN%20(TO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1905000"/>
            <a:ext cx="335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7" name="Picture 9" descr="ALARMCL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0"/>
            <a:ext cx="213360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AutoShape 1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915400" y="6248400"/>
            <a:ext cx="990600" cy="609600"/>
          </a:xfrm>
          <a:prstGeom prst="actionButtonBackPrevious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3194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gb" descr="china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" y="212725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17" name="imgb" descr="buctuon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25" y="209550"/>
            <a:ext cx="857250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18" name="Picture 26" descr="Van li truong than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725" y="209550"/>
            <a:ext cx="853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19" name="imgb" descr="2007_07_08_01_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0725" y="209550"/>
            <a:ext cx="853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20" name="Picture 28" descr="ALARMCL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13360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30" descr="7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791200"/>
            <a:ext cx="9906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3560" name="AutoShape 31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220200" y="6477000"/>
            <a:ext cx="685800" cy="381000"/>
          </a:xfrm>
          <a:prstGeom prst="actionButtonBackPrevious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3561" name="Text Box 32"/>
          <p:cNvSpPr txBox="1">
            <a:spLocks noChangeArrowheads="1"/>
          </p:cNvSpPr>
          <p:nvPr/>
        </p:nvSpPr>
        <p:spPr bwMode="auto">
          <a:xfrm>
            <a:off x="1295400" y="6070600"/>
            <a:ext cx="7620000" cy="1046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latin typeface="Arial" charset="0"/>
              </a:rPr>
              <a:t>Ô chữ mang tên </a:t>
            </a:r>
            <a:r>
              <a:rPr lang="vi-VN" sz="2800">
                <a:solidFill>
                  <a:schemeClr val="hlink"/>
                </a:solidFill>
                <a:latin typeface="Arial" charset="0"/>
              </a:rPr>
              <a:t>đ</a:t>
            </a:r>
            <a:r>
              <a:rPr lang="en-US" sz="2800">
                <a:solidFill>
                  <a:schemeClr val="hlink"/>
                </a:solidFill>
                <a:latin typeface="Arial" charset="0"/>
              </a:rPr>
              <a:t>ịa danh này gồm 16 chữ cái .</a:t>
            </a:r>
            <a:r>
              <a:rPr lang="en-US" sz="2800">
                <a:solidFill>
                  <a:srgbClr val="9933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8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8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9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2898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4" name="Picture 4" descr="Rung Taig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" y="0"/>
            <a:ext cx="495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601529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781300"/>
            <a:ext cx="48768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4" descr="199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0"/>
            <a:ext cx="487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7" name="imgb" descr="Himalaya%2520view%2520from%2520Kalmatia%2520Sanga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886200"/>
            <a:ext cx="49911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8" name="Picture 8" descr="ALARMCL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10600" y="0"/>
            <a:ext cx="129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9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220200" y="6324600"/>
            <a:ext cx="685800" cy="533400"/>
          </a:xfrm>
          <a:prstGeom prst="actionButtonBackPrevious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225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0" name="Picture 8" descr="537390232_a8221959ae_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25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1" name="Picture 9" descr="537390262_00c4d91af0_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44" name="Picture 28" descr="ifeltow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45" name="Picture 29" descr="ALARMCL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13360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AutoShape 31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991600" y="6400800"/>
            <a:ext cx="914400" cy="457200"/>
          </a:xfrm>
          <a:prstGeom prst="actionButtonBackPrevious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29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290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762000" cy="457200"/>
          </a:xfrm>
          <a:prstGeom prst="actionButtonBackPrevious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26627" name="Picture 28" descr="nền vàng trắ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imgb" descr="0_0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375" y="79375"/>
            <a:ext cx="472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imgb" descr="24C17A4397FFF5327E698EC4C0D7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8400" y="79375"/>
            <a:ext cx="480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72" name="Picture 32" descr="ALARMCL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75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33"/>
          <p:cNvSpPr txBox="1">
            <a:spLocks noChangeArrowheads="1"/>
          </p:cNvSpPr>
          <p:nvPr/>
        </p:nvSpPr>
        <p:spPr bwMode="auto">
          <a:xfrm>
            <a:off x="762000" y="5695950"/>
            <a:ext cx="8686800" cy="1169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99"/>
                </a:solidFill>
                <a:latin typeface="Arial" charset="0"/>
              </a:rPr>
              <a:t>     Sản phẩm này </a:t>
            </a:r>
            <a:r>
              <a:rPr lang="vi-VN" sz="3200">
                <a:solidFill>
                  <a:srgbClr val="000099"/>
                </a:solidFill>
                <a:latin typeface="Arial" charset="0"/>
              </a:rPr>
              <a:t>đư</a:t>
            </a:r>
            <a:r>
              <a:rPr lang="en-US" sz="3200">
                <a:solidFill>
                  <a:srgbClr val="000099"/>
                </a:solidFill>
                <a:latin typeface="Arial" charset="0"/>
              </a:rPr>
              <a:t>ợc chế biến từ loài cây trồng phổ biến ở Đông Nam Á </a:t>
            </a:r>
          </a:p>
        </p:txBody>
      </p:sp>
      <p:sp>
        <p:nvSpPr>
          <p:cNvPr id="26632" name="AutoShape 34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296400" y="6400800"/>
            <a:ext cx="609600" cy="457200"/>
          </a:xfrm>
          <a:prstGeom prst="actionButtonBackPrevious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918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J02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imgb" descr="JCa2vC7T4z-wqP86--7KVfhnWqAXNtY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5275" y="1228725"/>
            <a:ext cx="6705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AutoShape 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220200" y="6400800"/>
            <a:ext cx="685800" cy="457200"/>
          </a:xfrm>
          <a:prstGeom prst="actionButtonBackPrevious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325640" name="Picture 8" descr="angkor-wat-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0" y="1152525"/>
            <a:ext cx="6705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641" name="hs_imageresizer_container_11" descr="Angkor-Wat-Cambodia-Garion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0200" y="1152525"/>
            <a:ext cx="6629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642" name="Picture 10" descr="ALARMCL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05800" y="0"/>
            <a:ext cx="16002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457200" y="5791200"/>
            <a:ext cx="8305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3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325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35" name="Picture 23" descr="HT_WhanganuiRiver_N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11125"/>
            <a:ext cx="4721225" cy="28924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94941" name="Picture 29" descr="CH103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>
            <a:lum contrast="18000"/>
          </a:blip>
          <a:srcRect/>
          <a:stretch>
            <a:fillRect/>
          </a:stretch>
        </p:blipFill>
        <p:spPr>
          <a:xfrm>
            <a:off x="111125" y="3063875"/>
            <a:ext cx="4721225" cy="2968625"/>
          </a:xfrm>
          <a:noFill/>
          <a:ln w="19050">
            <a:solidFill>
              <a:schemeClr val="hlink"/>
            </a:solidFill>
          </a:ln>
        </p:spPr>
      </p:pic>
      <p:pic>
        <p:nvPicPr>
          <p:cNvPr id="294944" name="Picture 32" descr="VIEWS04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6">
            <a:lum contrast="18000"/>
          </a:blip>
          <a:srcRect/>
          <a:stretch>
            <a:fillRect/>
          </a:stretch>
        </p:blipFill>
        <p:spPr>
          <a:xfrm>
            <a:off x="4924425" y="95250"/>
            <a:ext cx="4800600" cy="2921000"/>
          </a:xfrm>
          <a:noFill/>
          <a:ln w="19050">
            <a:solidFill>
              <a:schemeClr val="hlink"/>
            </a:solidFill>
          </a:ln>
        </p:spPr>
      </p:pic>
      <p:pic>
        <p:nvPicPr>
          <p:cNvPr id="294947" name="Picture 35" descr="AKAKA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7">
            <a:lum contrast="18000"/>
          </a:blip>
          <a:srcRect/>
          <a:stretch>
            <a:fillRect/>
          </a:stretch>
        </p:blipFill>
        <p:spPr>
          <a:xfrm>
            <a:off x="4905375" y="3076575"/>
            <a:ext cx="4816475" cy="2943225"/>
          </a:xfrm>
          <a:noFill/>
          <a:ln w="19050">
            <a:solidFill>
              <a:schemeClr val="hlink"/>
            </a:solidFill>
          </a:ln>
        </p:spPr>
      </p:pic>
      <p:sp>
        <p:nvSpPr>
          <p:cNvPr id="28678" name="AutoShape 4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144000" y="6400800"/>
            <a:ext cx="762000" cy="457200"/>
          </a:xfrm>
          <a:prstGeom prst="actionButtonBackPrevious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294953" name="Picture 41" descr="ALARMCL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54" name="Text Box 42"/>
          <p:cNvSpPr txBox="1">
            <a:spLocks noChangeArrowheads="1"/>
          </p:cNvSpPr>
          <p:nvPr/>
        </p:nvSpPr>
        <p:spPr bwMode="auto">
          <a:xfrm>
            <a:off x="381000" y="6010275"/>
            <a:ext cx="8763000" cy="677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99"/>
                </a:solidFill>
                <a:latin typeface="Arial" charset="0"/>
              </a:rPr>
              <a:t>Kiểu rừng </a:t>
            </a:r>
            <a:r>
              <a:rPr lang="vi-VN" sz="3200">
                <a:solidFill>
                  <a:srgbClr val="000099"/>
                </a:solidFill>
                <a:latin typeface="Arial" charset="0"/>
              </a:rPr>
              <a:t>đ</a:t>
            </a:r>
            <a:r>
              <a:rPr lang="en-US" sz="3200">
                <a:solidFill>
                  <a:srgbClr val="000099"/>
                </a:solidFill>
                <a:latin typeface="Arial" charset="0"/>
              </a:rPr>
              <a:t>ặc tr</a:t>
            </a:r>
            <a:r>
              <a:rPr lang="vi-VN" sz="3200">
                <a:solidFill>
                  <a:srgbClr val="000099"/>
                </a:solidFill>
                <a:latin typeface="Arial" charset="0"/>
              </a:rPr>
              <a:t>ư</a:t>
            </a:r>
            <a:r>
              <a:rPr lang="en-US" sz="3200">
                <a:solidFill>
                  <a:srgbClr val="000099"/>
                </a:solidFill>
                <a:latin typeface="Arial" charset="0"/>
              </a:rPr>
              <a:t>ng của khu vực Đông Nam </a:t>
            </a:r>
            <a:r>
              <a:rPr lang="en-US" sz="3200" b="1">
                <a:solidFill>
                  <a:srgbClr val="000099"/>
                </a:solidFill>
                <a:latin typeface="Arial" charset="0"/>
              </a:rPr>
              <a:t>Á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4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4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4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9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9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9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9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2949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images35078_trong-rau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733800"/>
            <a:ext cx="5105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/>
          <p:cNvPicPr>
            <a:picLocks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733800"/>
            <a:ext cx="4800600" cy="3124200"/>
          </a:xfrm>
          <a:noFill/>
        </p:spPr>
      </p:pic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0"/>
            <a:ext cx="5105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 descr="anh%20kien%20gui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863"/>
            <a:ext cx="4800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AutoShape 11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296400" y="6400800"/>
            <a:ext cx="609600" cy="457200"/>
          </a:xfrm>
          <a:prstGeom prst="actionButtonBackPrevious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J02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56" name="Picture 20" descr="ALARMCL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AutoShape 21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220200" y="6400800"/>
            <a:ext cx="685800" cy="457200"/>
          </a:xfrm>
          <a:prstGeom prst="actionButtonBackPrevious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30725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9725" y="1193800"/>
            <a:ext cx="64897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61" name="imgb" descr="2257588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28775" y="1203325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63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1219200"/>
            <a:ext cx="6477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64" name="Picture 28" descr="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0200" y="1143000"/>
            <a:ext cx="6553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21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1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21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21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1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21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21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2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21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321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pic>
        <p:nvPicPr>
          <p:cNvPr id="31748" name="Picture 4" descr="hoa hong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41" name="WordArt 9"/>
          <p:cNvSpPr>
            <a:spLocks noChangeArrowheads="1" noChangeShapeType="1" noTextEdit="1"/>
          </p:cNvSpPr>
          <p:nvPr/>
        </p:nvSpPr>
        <p:spPr bwMode="auto">
          <a:xfrm>
            <a:off x="685800" y="0"/>
            <a:ext cx="8610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TRÂN TRỌNG CẢM ƠN CÁC THẦY GIÁO, CÔ GIÁO !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74445" name="WordArt 13"/>
          <p:cNvSpPr>
            <a:spLocks noChangeArrowheads="1" noChangeShapeType="1" noTextEdit="1"/>
          </p:cNvSpPr>
          <p:nvPr/>
        </p:nvSpPr>
        <p:spPr bwMode="auto">
          <a:xfrm>
            <a:off x="1524000" y="1676400"/>
            <a:ext cx="7086600" cy="803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CẢM ƠN CÁC EM HỌC SINH !</a:t>
            </a:r>
            <a:endParaRPr lang="en-US" sz="36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2744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2744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1" grpId="0" animBg="1"/>
      <p:bldP spid="274441" grpId="1" animBg="1"/>
      <p:bldP spid="274445" grpId="0" animBg="1"/>
      <p:bldP spid="27444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A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00088"/>
            <a:ext cx="9906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9" descr="CAC CHAU LUC2"/>
          <p:cNvPicPr>
            <a:picLocks noChangeAspect="1" noChangeArrowheads="1"/>
          </p:cNvPicPr>
          <p:nvPr/>
        </p:nvPicPr>
        <p:blipFill>
          <a:blip r:embed="rId4">
            <a:lum bright="-20000" contrast="36000"/>
          </a:blip>
          <a:srcRect/>
          <a:stretch>
            <a:fillRect/>
          </a:stretch>
        </p:blipFill>
        <p:spPr bwMode="auto">
          <a:xfrm>
            <a:off x="2171700" y="685800"/>
            <a:ext cx="7734300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WordArt 60"/>
          <p:cNvSpPr>
            <a:spLocks noChangeArrowheads="1" noChangeShapeType="1" noTextEdit="1"/>
          </p:cNvSpPr>
          <p:nvPr/>
        </p:nvSpPr>
        <p:spPr bwMode="auto">
          <a:xfrm>
            <a:off x="7205663" y="1852613"/>
            <a:ext cx="1143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CHÂU Á</a:t>
            </a:r>
          </a:p>
        </p:txBody>
      </p:sp>
      <p:sp>
        <p:nvSpPr>
          <p:cNvPr id="5125" name="WordArt 61"/>
          <p:cNvSpPr>
            <a:spLocks noChangeArrowheads="1" noChangeShapeType="1" noTextEdit="1"/>
          </p:cNvSpPr>
          <p:nvPr/>
        </p:nvSpPr>
        <p:spPr bwMode="auto">
          <a:xfrm>
            <a:off x="6138863" y="1624013"/>
            <a:ext cx="915987" cy="206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CHÂU ÂU</a:t>
            </a:r>
          </a:p>
        </p:txBody>
      </p:sp>
      <p:sp>
        <p:nvSpPr>
          <p:cNvPr id="5126" name="WordArt 62"/>
          <p:cNvSpPr>
            <a:spLocks noChangeArrowheads="1" noChangeShapeType="1" noTextEdit="1"/>
          </p:cNvSpPr>
          <p:nvPr/>
        </p:nvSpPr>
        <p:spPr bwMode="auto">
          <a:xfrm>
            <a:off x="3233738" y="1814513"/>
            <a:ext cx="1743075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54117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 CHÂU</a:t>
            </a:r>
          </a:p>
          <a:p>
            <a:pPr algn="ctr"/>
            <a:endParaRPr lang="en-US" sz="3600" b="1" kern="10">
              <a:ln w="1905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54117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  <a:p>
            <a:pPr algn="ctr"/>
            <a:endParaRPr lang="en-US" sz="3600" b="1" kern="10">
              <a:ln w="1905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54117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  <a:p>
            <a:pPr algn="ctr"/>
            <a:endParaRPr lang="en-US" sz="3600" b="1" kern="10">
              <a:ln w="1905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54117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600" b="1" kern="1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54117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                           MỸ</a:t>
            </a:r>
          </a:p>
        </p:txBody>
      </p:sp>
      <p:sp>
        <p:nvSpPr>
          <p:cNvPr id="5127" name="WordArt 63"/>
          <p:cNvSpPr>
            <a:spLocks noChangeArrowheads="1" noChangeShapeType="1" noTextEdit="1"/>
          </p:cNvSpPr>
          <p:nvPr/>
        </p:nvSpPr>
        <p:spPr bwMode="auto">
          <a:xfrm>
            <a:off x="5986463" y="5962650"/>
            <a:ext cx="1676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hlink">
                    <a:alpha val="54117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CHÂU NAM CỰC</a:t>
            </a:r>
          </a:p>
        </p:txBody>
      </p:sp>
      <p:sp>
        <p:nvSpPr>
          <p:cNvPr id="5128" name="WordArt 64"/>
          <p:cNvSpPr>
            <a:spLocks noChangeArrowheads="1" noChangeShapeType="1" noTextEdit="1"/>
          </p:cNvSpPr>
          <p:nvPr/>
        </p:nvSpPr>
        <p:spPr bwMode="auto">
          <a:xfrm>
            <a:off x="5910263" y="2767013"/>
            <a:ext cx="793750" cy="509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0080">
                    <a:alpha val="54117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 CHÂU</a:t>
            </a:r>
          </a:p>
          <a:p>
            <a:pPr algn="ctr"/>
            <a:r>
              <a:rPr lang="en-US" sz="3600" b="1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0080">
                    <a:alpha val="54117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PHI</a:t>
            </a:r>
          </a:p>
        </p:txBody>
      </p:sp>
      <p:sp>
        <p:nvSpPr>
          <p:cNvPr id="5129" name="WordArt 65"/>
          <p:cNvSpPr>
            <a:spLocks noChangeArrowheads="1" noChangeShapeType="1" noTextEdit="1"/>
          </p:cNvSpPr>
          <p:nvPr/>
        </p:nvSpPr>
        <p:spPr bwMode="auto">
          <a:xfrm>
            <a:off x="8120063" y="4214813"/>
            <a:ext cx="106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CHÂU</a:t>
            </a:r>
          </a:p>
          <a:p>
            <a:pPr algn="ctr"/>
            <a:r>
              <a:rPr lang="vi-VN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ĐẠI DƯƠNG</a:t>
            </a:r>
            <a:endParaRPr lang="en-US" sz="3600" b="1" kern="1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30" name="WordArt 66" descr="THÁI&#10;&#10;          BÌNH&#10;&#10;               DƯƠNG&#10;"/>
          <p:cNvSpPr>
            <a:spLocks noChangeArrowheads="1" noChangeShapeType="1" noTextEdit="1"/>
          </p:cNvSpPr>
          <p:nvPr/>
        </p:nvSpPr>
        <p:spPr bwMode="auto">
          <a:xfrm>
            <a:off x="2300288" y="2190750"/>
            <a:ext cx="19621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THÁI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BÌNH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         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31" name="WordArt 67" descr="ĐẠI&#10;&#10;&#10;&#10;               TÂY&#10;&#10;&#10;&#10;                       DƯƠNG&#10;"/>
          <p:cNvSpPr>
            <a:spLocks noChangeArrowheads="1" noChangeShapeType="1" noTextEdit="1"/>
          </p:cNvSpPr>
          <p:nvPr/>
        </p:nvSpPr>
        <p:spPr bwMode="auto">
          <a:xfrm>
            <a:off x="4052888" y="2409825"/>
            <a:ext cx="2166937" cy="1766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ĐẠI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TÂY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          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32" name="WordArt 68"/>
          <p:cNvSpPr>
            <a:spLocks noChangeArrowheads="1" noChangeShapeType="1" noTextEdit="1"/>
          </p:cNvSpPr>
          <p:nvPr/>
        </p:nvSpPr>
        <p:spPr bwMode="auto">
          <a:xfrm>
            <a:off x="7181850" y="3762375"/>
            <a:ext cx="1143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ẤN</a:t>
            </a: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ĐỘ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33" name="WordArt 69" descr="THÁI&#10;&#10;          BÌNH&#10;&#10;               DƯƠNG&#10;"/>
          <p:cNvSpPr>
            <a:spLocks noChangeArrowheads="1" noChangeShapeType="1" noTextEdit="1"/>
          </p:cNvSpPr>
          <p:nvPr/>
        </p:nvSpPr>
        <p:spPr bwMode="auto">
          <a:xfrm>
            <a:off x="8610600" y="1957388"/>
            <a:ext cx="838200" cy="1443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THÁI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BÌNH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34" name="WordArt 70"/>
          <p:cNvSpPr>
            <a:spLocks noChangeArrowheads="1" noChangeShapeType="1" noTextEdit="1"/>
          </p:cNvSpPr>
          <p:nvPr/>
        </p:nvSpPr>
        <p:spPr bwMode="auto">
          <a:xfrm>
            <a:off x="5834063" y="1014413"/>
            <a:ext cx="16002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BẮC BĂNG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5135" name="Group 96"/>
          <p:cNvGrpSpPr>
            <a:grpSpLocks/>
          </p:cNvGrpSpPr>
          <p:nvPr/>
        </p:nvGrpSpPr>
        <p:grpSpPr bwMode="auto">
          <a:xfrm>
            <a:off x="0" y="0"/>
            <a:ext cx="9906000" cy="838200"/>
            <a:chOff x="67" y="39"/>
            <a:chExt cx="5602" cy="686"/>
          </a:xfrm>
        </p:grpSpPr>
        <p:sp>
          <p:nvSpPr>
            <p:cNvPr id="5152" name="AutoShape 97"/>
            <p:cNvSpPr>
              <a:spLocks noChangeArrowheads="1"/>
            </p:cNvSpPr>
            <p:nvPr/>
          </p:nvSpPr>
          <p:spPr bwMode="auto">
            <a:xfrm>
              <a:off x="67" y="39"/>
              <a:ext cx="5602" cy="686"/>
            </a:xfrm>
            <a:prstGeom prst="plaque">
              <a:avLst>
                <a:gd name="adj" fmla="val 14157"/>
              </a:avLst>
            </a:prstGeom>
            <a:solidFill>
              <a:srgbClr val="FFE1E1"/>
            </a:solidFill>
            <a:ln w="38100" cmpd="dbl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153" name="AutoShape 98"/>
            <p:cNvSpPr>
              <a:spLocks noChangeArrowheads="1"/>
            </p:cNvSpPr>
            <p:nvPr/>
          </p:nvSpPr>
          <p:spPr bwMode="auto">
            <a:xfrm rot="-5400000">
              <a:off x="5217" y="57"/>
              <a:ext cx="95" cy="148"/>
            </a:xfrm>
            <a:prstGeom prst="star4">
              <a:avLst>
                <a:gd name="adj" fmla="val 10000"/>
              </a:avLst>
            </a:prstGeom>
            <a:solidFill>
              <a:srgbClr val="FFE1E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154" name="AutoShape 99"/>
            <p:cNvSpPr>
              <a:spLocks noChangeArrowheads="1"/>
            </p:cNvSpPr>
            <p:nvPr/>
          </p:nvSpPr>
          <p:spPr bwMode="auto">
            <a:xfrm>
              <a:off x="5364" y="58"/>
              <a:ext cx="230" cy="230"/>
            </a:xfrm>
            <a:prstGeom prst="sun">
              <a:avLst>
                <a:gd name="adj" fmla="val 27394"/>
              </a:avLst>
            </a:prstGeom>
            <a:solidFill>
              <a:srgbClr val="FFE1E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155" name="AutoShape 100"/>
            <p:cNvSpPr>
              <a:spLocks noChangeArrowheads="1"/>
            </p:cNvSpPr>
            <p:nvPr/>
          </p:nvSpPr>
          <p:spPr bwMode="auto">
            <a:xfrm>
              <a:off x="168" y="60"/>
              <a:ext cx="288" cy="288"/>
            </a:xfrm>
            <a:prstGeom prst="sun">
              <a:avLst>
                <a:gd name="adj" fmla="val 32463"/>
              </a:avLst>
            </a:prstGeom>
            <a:solidFill>
              <a:srgbClr val="FFE1E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156" name="AutoShape 101"/>
            <p:cNvSpPr>
              <a:spLocks noChangeArrowheads="1"/>
            </p:cNvSpPr>
            <p:nvPr/>
          </p:nvSpPr>
          <p:spPr bwMode="auto">
            <a:xfrm rot="-10618418">
              <a:off x="5438" y="293"/>
              <a:ext cx="113" cy="136"/>
            </a:xfrm>
            <a:prstGeom prst="star4">
              <a:avLst>
                <a:gd name="adj" fmla="val 9954"/>
              </a:avLst>
            </a:prstGeom>
            <a:solidFill>
              <a:srgbClr val="FFE1E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5136" name="WordArt 103"/>
          <p:cNvSpPr>
            <a:spLocks noChangeArrowheads="1" noChangeShapeType="1" noTextEdit="1"/>
          </p:cNvSpPr>
          <p:nvPr/>
        </p:nvSpPr>
        <p:spPr bwMode="auto">
          <a:xfrm>
            <a:off x="1295400" y="381000"/>
            <a:ext cx="990600" cy="3286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Arial"/>
                <a:cs typeface="Arial"/>
              </a:rPr>
              <a:t>ĐỊA LÍ:</a:t>
            </a:r>
          </a:p>
        </p:txBody>
      </p:sp>
      <p:sp>
        <p:nvSpPr>
          <p:cNvPr id="104557" name="Rectangle 109"/>
          <p:cNvSpPr>
            <a:spLocks noChangeArrowheads="1"/>
          </p:cNvSpPr>
          <p:nvPr/>
        </p:nvSpPr>
        <p:spPr bwMode="auto">
          <a:xfrm>
            <a:off x="2505075" y="3624263"/>
            <a:ext cx="2286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bIns="13716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</a:rPr>
              <a:t>Đường xích đạo</a:t>
            </a:r>
          </a:p>
        </p:txBody>
      </p:sp>
      <p:sp>
        <p:nvSpPr>
          <p:cNvPr id="5138" name="WordArt 120"/>
          <p:cNvSpPr>
            <a:spLocks noChangeArrowheads="1" noChangeShapeType="1" noTextEdit="1"/>
          </p:cNvSpPr>
          <p:nvPr/>
        </p:nvSpPr>
        <p:spPr bwMode="auto">
          <a:xfrm>
            <a:off x="4114800" y="381000"/>
            <a:ext cx="1447800" cy="376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FFFF00">
                    <a:alpha val="96077"/>
                  </a:srgbClr>
                </a:solidFill>
                <a:latin typeface="Arial"/>
                <a:cs typeface="Arial"/>
              </a:rPr>
              <a:t>ÔN TẬP</a:t>
            </a:r>
          </a:p>
        </p:txBody>
      </p:sp>
      <p:sp>
        <p:nvSpPr>
          <p:cNvPr id="5139" name="Rectangle 123"/>
          <p:cNvSpPr>
            <a:spLocks noChangeArrowheads="1"/>
          </p:cNvSpPr>
          <p:nvPr/>
        </p:nvSpPr>
        <p:spPr bwMode="auto">
          <a:xfrm>
            <a:off x="4110038" y="6338888"/>
            <a:ext cx="3886200" cy="490537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anchor="ctr"/>
          <a:lstStyle/>
          <a:p>
            <a:pPr algn="ctr"/>
            <a:r>
              <a:rPr lang="en-US" sz="1400" b="1">
                <a:solidFill>
                  <a:srgbClr val="0000CC"/>
                </a:solidFill>
                <a:latin typeface="Arial" charset="0"/>
              </a:rPr>
              <a:t>LƯỢC ĐỒ CÁC CHÂU LỤC VÀ ĐẠI DƯƠNG</a:t>
            </a:r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228600" y="1905000"/>
            <a:ext cx="2133600" cy="2057400"/>
            <a:chOff x="144" y="1200"/>
            <a:chExt cx="1344" cy="1296"/>
          </a:xfrm>
        </p:grpSpPr>
        <p:sp>
          <p:nvSpPr>
            <p:cNvPr id="5150" name="AutoShape 126"/>
            <p:cNvSpPr>
              <a:spLocks noChangeArrowheads="1"/>
            </p:cNvSpPr>
            <p:nvPr/>
          </p:nvSpPr>
          <p:spPr bwMode="auto">
            <a:xfrm>
              <a:off x="144" y="1200"/>
              <a:ext cx="1344" cy="1296"/>
            </a:xfrm>
            <a:prstGeom prst="rightArrowCallout">
              <a:avLst>
                <a:gd name="adj1" fmla="val 25000"/>
                <a:gd name="adj2" fmla="val 25000"/>
                <a:gd name="adj3" fmla="val 17284"/>
                <a:gd name="adj4" fmla="val 6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bIns="137160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151" name="Text Box 127"/>
            <p:cNvSpPr txBox="1">
              <a:spLocks noChangeArrowheads="1"/>
            </p:cNvSpPr>
            <p:nvPr/>
          </p:nvSpPr>
          <p:spPr bwMode="auto">
            <a:xfrm>
              <a:off x="192" y="1248"/>
              <a:ext cx="816" cy="1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bIns="13716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Tìm vị trí châu Á, châu Âu trên l</a:t>
              </a:r>
              <a:r>
                <a:rPr lang="vi-VN" sz="2000">
                  <a:latin typeface="Arial" charset="0"/>
                </a:rPr>
                <a:t>ư</a:t>
              </a:r>
              <a:r>
                <a:rPr lang="en-US" sz="2000">
                  <a:latin typeface="Arial" charset="0"/>
                </a:rPr>
                <a:t>ợc </a:t>
              </a:r>
              <a:r>
                <a:rPr lang="vi-VN" sz="2000">
                  <a:latin typeface="Arial" charset="0"/>
                </a:rPr>
                <a:t>đ</a:t>
              </a:r>
              <a:r>
                <a:rPr lang="en-US" sz="2000">
                  <a:latin typeface="Arial" charset="0"/>
                </a:rPr>
                <a:t>ồ.</a:t>
              </a:r>
            </a:p>
          </p:txBody>
        </p:sp>
      </p:grpSp>
      <p:sp>
        <p:nvSpPr>
          <p:cNvPr id="5141" name="Text Box 129"/>
          <p:cNvSpPr txBox="1">
            <a:spLocks noChangeArrowheads="1"/>
          </p:cNvSpPr>
          <p:nvPr/>
        </p:nvSpPr>
        <p:spPr bwMode="auto">
          <a:xfrm>
            <a:off x="127000" y="946150"/>
            <a:ext cx="32004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1. Quan sát l</a:t>
            </a:r>
            <a:r>
              <a:rPr lang="vi-VN" sz="2300" b="1" u="sng">
                <a:solidFill>
                  <a:srgbClr val="000000"/>
                </a:solidFill>
                <a:latin typeface="Arial" charset="0"/>
              </a:rPr>
              <a:t>ư</a:t>
            </a: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ợc </a:t>
            </a:r>
            <a:r>
              <a:rPr lang="vi-VN" sz="2300" b="1" u="sng">
                <a:solidFill>
                  <a:srgbClr val="000000"/>
                </a:solidFill>
                <a:latin typeface="Arial" charset="0"/>
              </a:rPr>
              <a:t>đ</a:t>
            </a: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ồ.</a:t>
            </a:r>
          </a:p>
        </p:txBody>
      </p:sp>
      <p:grpSp>
        <p:nvGrpSpPr>
          <p:cNvPr id="4" name="Group 134"/>
          <p:cNvGrpSpPr>
            <a:grpSpLocks/>
          </p:cNvGrpSpPr>
          <p:nvPr/>
        </p:nvGrpSpPr>
        <p:grpSpPr bwMode="auto">
          <a:xfrm>
            <a:off x="2136775" y="482600"/>
            <a:ext cx="7705725" cy="3305175"/>
            <a:chOff x="1386" y="288"/>
            <a:chExt cx="4854" cy="2082"/>
          </a:xfrm>
        </p:grpSpPr>
        <p:grpSp>
          <p:nvGrpSpPr>
            <p:cNvPr id="5146" name="Group 116"/>
            <p:cNvGrpSpPr>
              <a:grpSpLocks/>
            </p:cNvGrpSpPr>
            <p:nvPr/>
          </p:nvGrpSpPr>
          <p:grpSpPr bwMode="auto">
            <a:xfrm>
              <a:off x="1386" y="288"/>
              <a:ext cx="4854" cy="2082"/>
              <a:chOff x="324" y="334"/>
              <a:chExt cx="5558" cy="2286"/>
            </a:xfrm>
          </p:grpSpPr>
          <p:pic>
            <p:nvPicPr>
              <p:cNvPr id="5148" name="Picture 106" descr="bAN CAU BAC"/>
              <p:cNvPicPr>
                <a:picLocks noChangeAspect="1" noChangeArrowheads="1"/>
              </p:cNvPicPr>
              <p:nvPr/>
            </p:nvPicPr>
            <p:blipFill>
              <a:blip r:embed="rId5">
                <a:lum bright="10000" contrast="40000"/>
              </a:blip>
              <a:srcRect/>
              <a:stretch>
                <a:fillRect/>
              </a:stretch>
            </p:blipFill>
            <p:spPr bwMode="auto">
              <a:xfrm>
                <a:off x="324" y="334"/>
                <a:ext cx="5558" cy="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49" name="WordArt 1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984" y="1392"/>
                <a:ext cx="720" cy="14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19050">
                      <a:solidFill>
                        <a:srgbClr val="00FF00"/>
                      </a:solidFill>
                      <a:round/>
                      <a:headEnd/>
                      <a:tailEnd/>
                    </a:ln>
                    <a:solidFill>
                      <a:schemeClr val="hlink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Arial"/>
                    <a:cs typeface="Arial"/>
                  </a:rPr>
                  <a:t>CHÂU Á</a:t>
                </a:r>
              </a:p>
            </p:txBody>
          </p:sp>
        </p:grpSp>
        <p:sp>
          <p:nvSpPr>
            <p:cNvPr id="5147" name="WordArt 130"/>
            <p:cNvSpPr>
              <a:spLocks noChangeArrowheads="1" noChangeShapeType="1" noTextEdit="1"/>
            </p:cNvSpPr>
            <p:nvPr/>
          </p:nvSpPr>
          <p:spPr bwMode="auto">
            <a:xfrm>
              <a:off x="3883" y="1119"/>
              <a:ext cx="577" cy="1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19050">
                    <a:solidFill>
                      <a:srgbClr val="00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/>
                  <a:cs typeface="Arial"/>
                </a:rPr>
                <a:t>CHÂU ÂU</a:t>
              </a:r>
            </a:p>
          </p:txBody>
        </p:sp>
      </p:grpSp>
      <p:sp>
        <p:nvSpPr>
          <p:cNvPr id="104583" name="Line 135"/>
          <p:cNvSpPr>
            <a:spLocks noChangeShapeType="1"/>
          </p:cNvSpPr>
          <p:nvPr/>
        </p:nvSpPr>
        <p:spPr bwMode="auto">
          <a:xfrm flipV="1">
            <a:off x="2298700" y="3627438"/>
            <a:ext cx="7467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bIns="137160" anchor="ctr"/>
          <a:lstStyle/>
          <a:p>
            <a:endParaRPr lang="en-US"/>
          </a:p>
        </p:txBody>
      </p:sp>
      <p:sp>
        <p:nvSpPr>
          <p:cNvPr id="104586" name="AutoShape 138"/>
          <p:cNvSpPr>
            <a:spLocks noChangeArrowheads="1"/>
          </p:cNvSpPr>
          <p:nvPr/>
        </p:nvSpPr>
        <p:spPr bwMode="auto">
          <a:xfrm>
            <a:off x="3352800" y="1371600"/>
            <a:ext cx="2743200" cy="1371600"/>
          </a:xfrm>
          <a:prstGeom prst="cloudCallout">
            <a:avLst>
              <a:gd name="adj1" fmla="val -47972"/>
              <a:gd name="adj2" fmla="val 8541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hlink"/>
            </a:solidFill>
            <a:round/>
            <a:headEnd/>
            <a:tailEnd/>
          </a:ln>
        </p:spPr>
        <p:txBody>
          <a:bodyPr bIns="137160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104587" name="WordArt 139"/>
          <p:cNvSpPr>
            <a:spLocks noChangeArrowheads="1" noChangeShapeType="1" noTextEdit="1"/>
          </p:cNvSpPr>
          <p:nvPr/>
        </p:nvSpPr>
        <p:spPr bwMode="auto">
          <a:xfrm>
            <a:off x="3962400" y="1905000"/>
            <a:ext cx="1295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7"/>
              </a:avLst>
            </a:prstTxWarp>
          </a:bodyPr>
          <a:lstStyle/>
          <a:p>
            <a:pPr algn="ctr"/>
            <a:r>
              <a:rPr lang="en-US" sz="2000" b="1" kern="10">
                <a:ln w="635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Bán cầu bắc</a:t>
            </a:r>
          </a:p>
        </p:txBody>
      </p:sp>
    </p:spTree>
  </p:cSld>
  <p:clrMapOvr>
    <a:masterClrMapping/>
  </p:clrMapOvr>
  <p:transition spd="med">
    <p:split orient="vert"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10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"/>
                                        <p:tgtEl>
                                          <p:spTgt spid="104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"/>
                                        <p:tgtEl>
                                          <p:spTgt spid="104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"/>
                                        <p:tgtEl>
                                          <p:spTgt spid="104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0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7" grpId="0"/>
      <p:bldP spid="104583" grpId="0" animBg="1"/>
      <p:bldP spid="104586" grpId="0" animBg="1"/>
      <p:bldP spid="104586" grpId="1" animBg="1"/>
      <p:bldP spid="104587" grpId="0" animBg="1"/>
      <p:bldP spid="10458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5"/>
          <p:cNvSpPr>
            <a:spLocks noChangeArrowheads="1"/>
          </p:cNvSpPr>
          <p:nvPr/>
        </p:nvSpPr>
        <p:spPr bwMode="auto">
          <a:xfrm>
            <a:off x="5410200" y="2209800"/>
            <a:ext cx="3048000" cy="18288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302093" name="Picture 13" descr="Carlsbad Cavern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5146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9" descr="Rừng lá rộ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0"/>
            <a:ext cx="5037138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2"/>
          <p:cNvPicPr>
            <a:picLocks noChangeAspect="1" noChangeArrowheads="1"/>
          </p:cNvPicPr>
          <p:nvPr/>
        </p:nvPicPr>
        <p:blipFill>
          <a:blip r:embed="rId5">
            <a:lum bright="12000" contrast="30000"/>
          </a:blip>
          <a:srcRect l="23441" t="37505" r="37505" b="22878"/>
          <a:stretch>
            <a:fillRect/>
          </a:stretch>
        </p:blipFill>
        <p:spPr bwMode="auto">
          <a:xfrm>
            <a:off x="6705600" y="4646613"/>
            <a:ext cx="3200400" cy="2211387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pic>
        <p:nvPicPr>
          <p:cNvPr id="32774" name="Picture 25" descr="Cao nguyê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43438"/>
            <a:ext cx="45720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28" descr="thao%20nguyen Đài Hã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438400"/>
            <a:ext cx="4724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4" descr="Samac Gob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4572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0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A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7" name="Group 5"/>
          <p:cNvGrpSpPr>
            <a:grpSpLocks/>
          </p:cNvGrpSpPr>
          <p:nvPr/>
        </p:nvGrpSpPr>
        <p:grpSpPr bwMode="auto">
          <a:xfrm>
            <a:off x="23813" y="38100"/>
            <a:ext cx="9906000" cy="952500"/>
            <a:chOff x="67" y="39"/>
            <a:chExt cx="5602" cy="686"/>
          </a:xfrm>
        </p:grpSpPr>
        <p:sp>
          <p:nvSpPr>
            <p:cNvPr id="6158" name="AutoShape 6"/>
            <p:cNvSpPr>
              <a:spLocks noChangeArrowheads="1"/>
            </p:cNvSpPr>
            <p:nvPr/>
          </p:nvSpPr>
          <p:spPr bwMode="auto">
            <a:xfrm>
              <a:off x="67" y="39"/>
              <a:ext cx="5602" cy="686"/>
            </a:xfrm>
            <a:prstGeom prst="plaque">
              <a:avLst>
                <a:gd name="adj" fmla="val 14157"/>
              </a:avLst>
            </a:prstGeom>
            <a:solidFill>
              <a:srgbClr val="FFE1E1"/>
            </a:solidFill>
            <a:ln w="38100" cmpd="dbl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6159" name="AutoShape 7"/>
            <p:cNvSpPr>
              <a:spLocks noChangeArrowheads="1"/>
            </p:cNvSpPr>
            <p:nvPr/>
          </p:nvSpPr>
          <p:spPr bwMode="auto">
            <a:xfrm rot="-5400000">
              <a:off x="5217" y="57"/>
              <a:ext cx="95" cy="148"/>
            </a:xfrm>
            <a:prstGeom prst="star4">
              <a:avLst>
                <a:gd name="adj" fmla="val 10000"/>
              </a:avLst>
            </a:prstGeom>
            <a:solidFill>
              <a:srgbClr val="FFE1E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6160" name="AutoShape 8"/>
            <p:cNvSpPr>
              <a:spLocks noChangeArrowheads="1"/>
            </p:cNvSpPr>
            <p:nvPr/>
          </p:nvSpPr>
          <p:spPr bwMode="auto">
            <a:xfrm>
              <a:off x="5364" y="58"/>
              <a:ext cx="230" cy="230"/>
            </a:xfrm>
            <a:prstGeom prst="sun">
              <a:avLst>
                <a:gd name="adj" fmla="val 27394"/>
              </a:avLst>
            </a:prstGeom>
            <a:solidFill>
              <a:srgbClr val="FFE1E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6161" name="AutoShape 9"/>
            <p:cNvSpPr>
              <a:spLocks noChangeArrowheads="1"/>
            </p:cNvSpPr>
            <p:nvPr/>
          </p:nvSpPr>
          <p:spPr bwMode="auto">
            <a:xfrm>
              <a:off x="168" y="60"/>
              <a:ext cx="288" cy="288"/>
            </a:xfrm>
            <a:prstGeom prst="sun">
              <a:avLst>
                <a:gd name="adj" fmla="val 32463"/>
              </a:avLst>
            </a:prstGeom>
            <a:solidFill>
              <a:srgbClr val="FFE1E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6162" name="AutoShape 10"/>
            <p:cNvSpPr>
              <a:spLocks noChangeArrowheads="1"/>
            </p:cNvSpPr>
            <p:nvPr/>
          </p:nvSpPr>
          <p:spPr bwMode="auto">
            <a:xfrm rot="-10618418">
              <a:off x="5438" y="293"/>
              <a:ext cx="113" cy="136"/>
            </a:xfrm>
            <a:prstGeom prst="star4">
              <a:avLst>
                <a:gd name="adj" fmla="val 9954"/>
              </a:avLst>
            </a:prstGeom>
            <a:solidFill>
              <a:srgbClr val="FFE1E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6148" name="WordArt 12"/>
          <p:cNvSpPr>
            <a:spLocks noChangeArrowheads="1" noChangeShapeType="1" noTextEdit="1"/>
          </p:cNvSpPr>
          <p:nvPr/>
        </p:nvSpPr>
        <p:spPr bwMode="auto">
          <a:xfrm>
            <a:off x="1319213" y="547688"/>
            <a:ext cx="990600" cy="3286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Arial"/>
                <a:cs typeface="Arial"/>
              </a:rPr>
              <a:t>ĐỊA LÍ:</a:t>
            </a:r>
          </a:p>
        </p:txBody>
      </p:sp>
      <p:sp>
        <p:nvSpPr>
          <p:cNvPr id="6149" name="WordArt 13"/>
          <p:cNvSpPr>
            <a:spLocks noChangeArrowheads="1" noChangeShapeType="1" noTextEdit="1"/>
          </p:cNvSpPr>
          <p:nvPr/>
        </p:nvSpPr>
        <p:spPr bwMode="auto">
          <a:xfrm>
            <a:off x="4138613" y="519113"/>
            <a:ext cx="1447800" cy="376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FFFF00">
                    <a:alpha val="96077"/>
                  </a:srgbClr>
                </a:solidFill>
                <a:latin typeface="Arial"/>
                <a:cs typeface="Arial"/>
              </a:rPr>
              <a:t>ÔN TẬP</a:t>
            </a:r>
          </a:p>
        </p:txBody>
      </p:sp>
      <p:pic>
        <p:nvPicPr>
          <p:cNvPr id="6150" name="Picture 14" descr="luoc do cac khu vuc chau a"/>
          <p:cNvPicPr>
            <a:picLocks noChangeAspect="1" noChangeArrowheads="1"/>
          </p:cNvPicPr>
          <p:nvPr/>
        </p:nvPicPr>
        <p:blipFill>
          <a:blip r:embed="rId4">
            <a:lum bright="-20000" contrast="54000"/>
          </a:blip>
          <a:srcRect l="4387" t="6461" r="4282" b="5960"/>
          <a:stretch>
            <a:fillRect/>
          </a:stretch>
        </p:blipFill>
        <p:spPr bwMode="auto">
          <a:xfrm>
            <a:off x="1243013" y="1143000"/>
            <a:ext cx="75199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638800" y="1247775"/>
            <a:ext cx="1752600" cy="3962400"/>
            <a:chOff x="4078" y="252"/>
            <a:chExt cx="816" cy="3636"/>
          </a:xfrm>
        </p:grpSpPr>
        <p:sp>
          <p:nvSpPr>
            <p:cNvPr id="6156" name="Line 16"/>
            <p:cNvSpPr>
              <a:spLocks noChangeShapeType="1"/>
            </p:cNvSpPr>
            <p:nvPr/>
          </p:nvSpPr>
          <p:spPr bwMode="auto">
            <a:xfrm>
              <a:off x="4512" y="252"/>
              <a:ext cx="0" cy="3636"/>
            </a:xfrm>
            <a:prstGeom prst="line">
              <a:avLst/>
            </a:prstGeom>
            <a:noFill/>
            <a:ln w="41275">
              <a:solidFill>
                <a:srgbClr val="0000FF"/>
              </a:solidFill>
              <a:round/>
              <a:headEnd type="triangle" w="lg" len="lg"/>
              <a:tailEnd type="triangle" w="lg" len="lg"/>
            </a:ln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6157" name="Rectangle 17"/>
            <p:cNvSpPr>
              <a:spLocks noChangeArrowheads="1"/>
            </p:cNvSpPr>
            <p:nvPr/>
          </p:nvSpPr>
          <p:spPr bwMode="auto">
            <a:xfrm>
              <a:off x="4078" y="1910"/>
              <a:ext cx="816" cy="336"/>
            </a:xfrm>
            <a:prstGeom prst="rect">
              <a:avLst/>
            </a:prstGeom>
            <a:solidFill>
              <a:srgbClr val="FFFFFF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bIns="137160" anchor="ctr"/>
            <a:lstStyle/>
            <a:p>
              <a:pPr algn="ctr"/>
              <a:r>
                <a:rPr lang="en-US" b="1">
                  <a:latin typeface="Arial" charset="0"/>
                </a:rPr>
                <a:t>8.500 Km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819400"/>
            <a:ext cx="7005638" cy="368300"/>
            <a:chOff x="2784" y="1968"/>
            <a:chExt cx="3456" cy="240"/>
          </a:xfrm>
        </p:grpSpPr>
        <p:sp>
          <p:nvSpPr>
            <p:cNvPr id="6154" name="Line 19"/>
            <p:cNvSpPr>
              <a:spLocks noChangeShapeType="1"/>
            </p:cNvSpPr>
            <p:nvPr/>
          </p:nvSpPr>
          <p:spPr bwMode="auto">
            <a:xfrm flipH="1">
              <a:off x="2784" y="2112"/>
              <a:ext cx="3456" cy="1"/>
            </a:xfrm>
            <a:prstGeom prst="line">
              <a:avLst/>
            </a:prstGeom>
            <a:noFill/>
            <a:ln w="41275">
              <a:solidFill>
                <a:srgbClr val="0000FF"/>
              </a:solidFill>
              <a:round/>
              <a:headEnd type="triangle" w="lg" len="lg"/>
              <a:tailEnd type="triangle" w="lg" len="lg"/>
            </a:ln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6155" name="Rectangle 20"/>
            <p:cNvSpPr>
              <a:spLocks noChangeArrowheads="1"/>
            </p:cNvSpPr>
            <p:nvPr/>
          </p:nvSpPr>
          <p:spPr bwMode="auto">
            <a:xfrm>
              <a:off x="4080" y="1968"/>
              <a:ext cx="816" cy="240"/>
            </a:xfrm>
            <a:prstGeom prst="rect">
              <a:avLst/>
            </a:prstGeom>
            <a:solidFill>
              <a:srgbClr val="FFFFFF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bIns="137160" anchor="ctr"/>
            <a:lstStyle/>
            <a:p>
              <a:pPr algn="ctr"/>
              <a:r>
                <a:rPr lang="en-US" b="1">
                  <a:latin typeface="Arial" charset="0"/>
                </a:rPr>
                <a:t>9.200 Km</a:t>
              </a:r>
            </a:p>
          </p:txBody>
        </p:sp>
      </p:grpSp>
      <p:sp>
        <p:nvSpPr>
          <p:cNvPr id="309279" name="Text Box 31"/>
          <p:cNvSpPr txBox="1">
            <a:spLocks noChangeArrowheads="1"/>
          </p:cNvSpPr>
          <p:nvPr/>
        </p:nvSpPr>
        <p:spPr bwMode="auto">
          <a:xfrm>
            <a:off x="1295400" y="5638800"/>
            <a:ext cx="7467600" cy="141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   </a:t>
            </a:r>
            <a:r>
              <a:rPr lang="en-US" sz="2600" b="1">
                <a:latin typeface="Arial" charset="0"/>
              </a:rPr>
              <a:t>Châu Á nằm ở phía Bắc bán cầu. Phía Bắc, Đông, Nam giáp biển; phía Tây giáp châu Phi và châu Âu.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8" presetID="53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09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09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09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3b6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1028700"/>
            <a:ext cx="9753600" cy="5734050"/>
          </a:xfrm>
          <a:prstGeom prst="rect">
            <a:avLst/>
          </a:prstGeom>
          <a:noFill/>
          <a:ln w="57150" cmpd="thinThick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71" name="Picture 112" descr="CAC CHAU LUC2"/>
          <p:cNvPicPr>
            <a:picLocks noChangeAspect="1" noChangeArrowheads="1"/>
          </p:cNvPicPr>
          <p:nvPr/>
        </p:nvPicPr>
        <p:blipFill>
          <a:blip r:embed="rId4">
            <a:lum bright="-20000" contrast="36000"/>
          </a:blip>
          <a:srcRect/>
          <a:stretch>
            <a:fillRect/>
          </a:stretch>
        </p:blipFill>
        <p:spPr bwMode="auto">
          <a:xfrm>
            <a:off x="2138363" y="838200"/>
            <a:ext cx="77676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713" name="Freeform 113"/>
          <p:cNvSpPr>
            <a:spLocks/>
          </p:cNvSpPr>
          <p:nvPr/>
        </p:nvSpPr>
        <p:spPr bwMode="auto">
          <a:xfrm>
            <a:off x="5857875" y="1490663"/>
            <a:ext cx="1181100" cy="1066800"/>
          </a:xfrm>
          <a:custGeom>
            <a:avLst/>
            <a:gdLst>
              <a:gd name="T0" fmla="*/ 2147483647 w 954"/>
              <a:gd name="T1" fmla="*/ 2147483647 h 767"/>
              <a:gd name="T2" fmla="*/ 2147483647 w 954"/>
              <a:gd name="T3" fmla="*/ 2147483647 h 767"/>
              <a:gd name="T4" fmla="*/ 2147483647 w 954"/>
              <a:gd name="T5" fmla="*/ 2147483647 h 767"/>
              <a:gd name="T6" fmla="*/ 2147483647 w 954"/>
              <a:gd name="T7" fmla="*/ 2147483647 h 767"/>
              <a:gd name="T8" fmla="*/ 2147483647 w 954"/>
              <a:gd name="T9" fmla="*/ 0 h 767"/>
              <a:gd name="T10" fmla="*/ 2147483647 w 954"/>
              <a:gd name="T11" fmla="*/ 2147483647 h 767"/>
              <a:gd name="T12" fmla="*/ 2147483647 w 954"/>
              <a:gd name="T13" fmla="*/ 2147483647 h 767"/>
              <a:gd name="T14" fmla="*/ 2147483647 w 954"/>
              <a:gd name="T15" fmla="*/ 2147483647 h 767"/>
              <a:gd name="T16" fmla="*/ 2147483647 w 954"/>
              <a:gd name="T17" fmla="*/ 2147483647 h 767"/>
              <a:gd name="T18" fmla="*/ 2147483647 w 954"/>
              <a:gd name="T19" fmla="*/ 2147483647 h 767"/>
              <a:gd name="T20" fmla="*/ 2147483647 w 954"/>
              <a:gd name="T21" fmla="*/ 2147483647 h 767"/>
              <a:gd name="T22" fmla="*/ 2147483647 w 954"/>
              <a:gd name="T23" fmla="*/ 2147483647 h 767"/>
              <a:gd name="T24" fmla="*/ 2147483647 w 954"/>
              <a:gd name="T25" fmla="*/ 2147483647 h 767"/>
              <a:gd name="T26" fmla="*/ 2147483647 w 954"/>
              <a:gd name="T27" fmla="*/ 2147483647 h 767"/>
              <a:gd name="T28" fmla="*/ 2147483647 w 954"/>
              <a:gd name="T29" fmla="*/ 2147483647 h 767"/>
              <a:gd name="T30" fmla="*/ 2147483647 w 954"/>
              <a:gd name="T31" fmla="*/ 2147483647 h 767"/>
              <a:gd name="T32" fmla="*/ 2147483647 w 954"/>
              <a:gd name="T33" fmla="*/ 2147483647 h 767"/>
              <a:gd name="T34" fmla="*/ 2147483647 w 954"/>
              <a:gd name="T35" fmla="*/ 2147483647 h 767"/>
              <a:gd name="T36" fmla="*/ 2147483647 w 954"/>
              <a:gd name="T37" fmla="*/ 2147483647 h 767"/>
              <a:gd name="T38" fmla="*/ 2147483647 w 954"/>
              <a:gd name="T39" fmla="*/ 2147483647 h 767"/>
              <a:gd name="T40" fmla="*/ 2147483647 w 954"/>
              <a:gd name="T41" fmla="*/ 2147483647 h 767"/>
              <a:gd name="T42" fmla="*/ 2147483647 w 954"/>
              <a:gd name="T43" fmla="*/ 2147483647 h 767"/>
              <a:gd name="T44" fmla="*/ 2147483647 w 954"/>
              <a:gd name="T45" fmla="*/ 2147483647 h 767"/>
              <a:gd name="T46" fmla="*/ 2147483647 w 954"/>
              <a:gd name="T47" fmla="*/ 2147483647 h 767"/>
              <a:gd name="T48" fmla="*/ 2147483647 w 954"/>
              <a:gd name="T49" fmla="*/ 2147483647 h 767"/>
              <a:gd name="T50" fmla="*/ 2147483647 w 954"/>
              <a:gd name="T51" fmla="*/ 2147483647 h 767"/>
              <a:gd name="T52" fmla="*/ 2147483647 w 954"/>
              <a:gd name="T53" fmla="*/ 2147483647 h 767"/>
              <a:gd name="T54" fmla="*/ 2147483647 w 954"/>
              <a:gd name="T55" fmla="*/ 2147483647 h 767"/>
              <a:gd name="T56" fmla="*/ 2147483647 w 954"/>
              <a:gd name="T57" fmla="*/ 2147483647 h 767"/>
              <a:gd name="T58" fmla="*/ 2147483647 w 954"/>
              <a:gd name="T59" fmla="*/ 2147483647 h 767"/>
              <a:gd name="T60" fmla="*/ 2147483647 w 954"/>
              <a:gd name="T61" fmla="*/ 2147483647 h 767"/>
              <a:gd name="T62" fmla="*/ 2147483647 w 954"/>
              <a:gd name="T63" fmla="*/ 2147483647 h 767"/>
              <a:gd name="T64" fmla="*/ 2147483647 w 954"/>
              <a:gd name="T65" fmla="*/ 2147483647 h 767"/>
              <a:gd name="T66" fmla="*/ 2147483647 w 954"/>
              <a:gd name="T67" fmla="*/ 2147483647 h 767"/>
              <a:gd name="T68" fmla="*/ 2147483647 w 954"/>
              <a:gd name="T69" fmla="*/ 2147483647 h 767"/>
              <a:gd name="T70" fmla="*/ 2147483647 w 954"/>
              <a:gd name="T71" fmla="*/ 2147483647 h 767"/>
              <a:gd name="T72" fmla="*/ 2147483647 w 954"/>
              <a:gd name="T73" fmla="*/ 2147483647 h 767"/>
              <a:gd name="T74" fmla="*/ 2147483647 w 954"/>
              <a:gd name="T75" fmla="*/ 2147483647 h 767"/>
              <a:gd name="T76" fmla="*/ 2147483647 w 954"/>
              <a:gd name="T77" fmla="*/ 2147483647 h 767"/>
              <a:gd name="T78" fmla="*/ 2147483647 w 954"/>
              <a:gd name="T79" fmla="*/ 2147483647 h 767"/>
              <a:gd name="T80" fmla="*/ 2147483647 w 954"/>
              <a:gd name="T81" fmla="*/ 2147483647 h 767"/>
              <a:gd name="T82" fmla="*/ 2147483647 w 954"/>
              <a:gd name="T83" fmla="*/ 2147483647 h 767"/>
              <a:gd name="T84" fmla="*/ 2147483647 w 954"/>
              <a:gd name="T85" fmla="*/ 2147483647 h 767"/>
              <a:gd name="T86" fmla="*/ 2147483647 w 954"/>
              <a:gd name="T87" fmla="*/ 2147483647 h 767"/>
              <a:gd name="T88" fmla="*/ 2147483647 w 954"/>
              <a:gd name="T89" fmla="*/ 2147483647 h 767"/>
              <a:gd name="T90" fmla="*/ 2147483647 w 954"/>
              <a:gd name="T91" fmla="*/ 2147483647 h 767"/>
              <a:gd name="T92" fmla="*/ 2147483647 w 954"/>
              <a:gd name="T93" fmla="*/ 2147483647 h 767"/>
              <a:gd name="T94" fmla="*/ 2147483647 w 954"/>
              <a:gd name="T95" fmla="*/ 2147483647 h 767"/>
              <a:gd name="T96" fmla="*/ 2147483647 w 954"/>
              <a:gd name="T97" fmla="*/ 2147483647 h 767"/>
              <a:gd name="T98" fmla="*/ 2147483647 w 954"/>
              <a:gd name="T99" fmla="*/ 2147483647 h 767"/>
              <a:gd name="T100" fmla="*/ 2147483647 w 954"/>
              <a:gd name="T101" fmla="*/ 2147483647 h 76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54"/>
              <a:gd name="T154" fmla="*/ 0 h 767"/>
              <a:gd name="T155" fmla="*/ 954 w 954"/>
              <a:gd name="T156" fmla="*/ 767 h 76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54" h="767">
                <a:moveTo>
                  <a:pt x="213" y="258"/>
                </a:moveTo>
                <a:cubicBezTo>
                  <a:pt x="210" y="234"/>
                  <a:pt x="194" y="183"/>
                  <a:pt x="222" y="174"/>
                </a:cubicBezTo>
                <a:cubicBezTo>
                  <a:pt x="226" y="157"/>
                  <a:pt x="237" y="152"/>
                  <a:pt x="252" y="147"/>
                </a:cubicBezTo>
                <a:cubicBezTo>
                  <a:pt x="259" y="136"/>
                  <a:pt x="264" y="137"/>
                  <a:pt x="270" y="126"/>
                </a:cubicBezTo>
                <a:cubicBezTo>
                  <a:pt x="274" y="120"/>
                  <a:pt x="282" y="108"/>
                  <a:pt x="282" y="108"/>
                </a:cubicBezTo>
                <a:cubicBezTo>
                  <a:pt x="283" y="101"/>
                  <a:pt x="281" y="93"/>
                  <a:pt x="285" y="87"/>
                </a:cubicBezTo>
                <a:cubicBezTo>
                  <a:pt x="289" y="82"/>
                  <a:pt x="303" y="81"/>
                  <a:pt x="303" y="81"/>
                </a:cubicBezTo>
                <a:cubicBezTo>
                  <a:pt x="314" y="65"/>
                  <a:pt x="301" y="30"/>
                  <a:pt x="324" y="27"/>
                </a:cubicBezTo>
                <a:cubicBezTo>
                  <a:pt x="335" y="25"/>
                  <a:pt x="346" y="25"/>
                  <a:pt x="357" y="24"/>
                </a:cubicBezTo>
                <a:cubicBezTo>
                  <a:pt x="375" y="12"/>
                  <a:pt x="389" y="4"/>
                  <a:pt x="411" y="0"/>
                </a:cubicBezTo>
                <a:cubicBezTo>
                  <a:pt x="485" y="2"/>
                  <a:pt x="487" y="2"/>
                  <a:pt x="537" y="9"/>
                </a:cubicBezTo>
                <a:cubicBezTo>
                  <a:pt x="548" y="16"/>
                  <a:pt x="558" y="17"/>
                  <a:pt x="570" y="21"/>
                </a:cubicBezTo>
                <a:cubicBezTo>
                  <a:pt x="577" y="31"/>
                  <a:pt x="584" y="37"/>
                  <a:pt x="588" y="48"/>
                </a:cubicBezTo>
                <a:cubicBezTo>
                  <a:pt x="585" y="58"/>
                  <a:pt x="573" y="75"/>
                  <a:pt x="573" y="75"/>
                </a:cubicBezTo>
                <a:cubicBezTo>
                  <a:pt x="569" y="92"/>
                  <a:pt x="567" y="96"/>
                  <a:pt x="570" y="114"/>
                </a:cubicBezTo>
                <a:cubicBezTo>
                  <a:pt x="586" y="110"/>
                  <a:pt x="594" y="105"/>
                  <a:pt x="612" y="102"/>
                </a:cubicBezTo>
                <a:cubicBezTo>
                  <a:pt x="614" y="84"/>
                  <a:pt x="612" y="61"/>
                  <a:pt x="633" y="75"/>
                </a:cubicBezTo>
                <a:cubicBezTo>
                  <a:pt x="663" y="72"/>
                  <a:pt x="666" y="73"/>
                  <a:pt x="651" y="51"/>
                </a:cubicBezTo>
                <a:cubicBezTo>
                  <a:pt x="663" y="43"/>
                  <a:pt x="666" y="46"/>
                  <a:pt x="678" y="54"/>
                </a:cubicBezTo>
                <a:cubicBezTo>
                  <a:pt x="685" y="75"/>
                  <a:pt x="733" y="65"/>
                  <a:pt x="702" y="45"/>
                </a:cubicBezTo>
                <a:cubicBezTo>
                  <a:pt x="701" y="41"/>
                  <a:pt x="694" y="28"/>
                  <a:pt x="702" y="24"/>
                </a:cubicBezTo>
                <a:cubicBezTo>
                  <a:pt x="705" y="22"/>
                  <a:pt x="708" y="29"/>
                  <a:pt x="711" y="30"/>
                </a:cubicBezTo>
                <a:cubicBezTo>
                  <a:pt x="717" y="33"/>
                  <a:pt x="729" y="36"/>
                  <a:pt x="729" y="36"/>
                </a:cubicBezTo>
                <a:cubicBezTo>
                  <a:pt x="736" y="35"/>
                  <a:pt x="743" y="35"/>
                  <a:pt x="750" y="33"/>
                </a:cubicBezTo>
                <a:cubicBezTo>
                  <a:pt x="753" y="32"/>
                  <a:pt x="756" y="26"/>
                  <a:pt x="759" y="27"/>
                </a:cubicBezTo>
                <a:cubicBezTo>
                  <a:pt x="762" y="28"/>
                  <a:pt x="760" y="34"/>
                  <a:pt x="762" y="36"/>
                </a:cubicBezTo>
                <a:cubicBezTo>
                  <a:pt x="764" y="38"/>
                  <a:pt x="768" y="38"/>
                  <a:pt x="771" y="39"/>
                </a:cubicBezTo>
                <a:cubicBezTo>
                  <a:pt x="808" y="34"/>
                  <a:pt x="790" y="26"/>
                  <a:pt x="831" y="30"/>
                </a:cubicBezTo>
                <a:cubicBezTo>
                  <a:pt x="834" y="45"/>
                  <a:pt x="843" y="58"/>
                  <a:pt x="858" y="63"/>
                </a:cubicBezTo>
                <a:cubicBezTo>
                  <a:pt x="861" y="73"/>
                  <a:pt x="873" y="90"/>
                  <a:pt x="873" y="90"/>
                </a:cubicBezTo>
                <a:cubicBezTo>
                  <a:pt x="875" y="142"/>
                  <a:pt x="878" y="189"/>
                  <a:pt x="882" y="240"/>
                </a:cubicBezTo>
                <a:cubicBezTo>
                  <a:pt x="885" y="276"/>
                  <a:pt x="877" y="298"/>
                  <a:pt x="906" y="318"/>
                </a:cubicBezTo>
                <a:cubicBezTo>
                  <a:pt x="912" y="336"/>
                  <a:pt x="919" y="347"/>
                  <a:pt x="930" y="363"/>
                </a:cubicBezTo>
                <a:cubicBezTo>
                  <a:pt x="934" y="368"/>
                  <a:pt x="932" y="376"/>
                  <a:pt x="936" y="381"/>
                </a:cubicBezTo>
                <a:cubicBezTo>
                  <a:pt x="941" y="389"/>
                  <a:pt x="948" y="408"/>
                  <a:pt x="948" y="408"/>
                </a:cubicBezTo>
                <a:cubicBezTo>
                  <a:pt x="942" y="457"/>
                  <a:pt x="954" y="422"/>
                  <a:pt x="882" y="435"/>
                </a:cubicBezTo>
                <a:cubicBezTo>
                  <a:pt x="876" y="436"/>
                  <a:pt x="875" y="445"/>
                  <a:pt x="870" y="447"/>
                </a:cubicBezTo>
                <a:cubicBezTo>
                  <a:pt x="863" y="437"/>
                  <a:pt x="858" y="433"/>
                  <a:pt x="846" y="429"/>
                </a:cubicBezTo>
                <a:cubicBezTo>
                  <a:pt x="834" y="430"/>
                  <a:pt x="822" y="428"/>
                  <a:pt x="810" y="432"/>
                </a:cubicBezTo>
                <a:cubicBezTo>
                  <a:pt x="807" y="433"/>
                  <a:pt x="809" y="438"/>
                  <a:pt x="807" y="441"/>
                </a:cubicBezTo>
                <a:cubicBezTo>
                  <a:pt x="801" y="452"/>
                  <a:pt x="792" y="468"/>
                  <a:pt x="783" y="477"/>
                </a:cubicBezTo>
                <a:cubicBezTo>
                  <a:pt x="789" y="516"/>
                  <a:pt x="777" y="486"/>
                  <a:pt x="807" y="501"/>
                </a:cubicBezTo>
                <a:cubicBezTo>
                  <a:pt x="810" y="502"/>
                  <a:pt x="808" y="508"/>
                  <a:pt x="810" y="510"/>
                </a:cubicBezTo>
                <a:cubicBezTo>
                  <a:pt x="815" y="515"/>
                  <a:pt x="828" y="522"/>
                  <a:pt x="828" y="522"/>
                </a:cubicBezTo>
                <a:cubicBezTo>
                  <a:pt x="824" y="546"/>
                  <a:pt x="814" y="543"/>
                  <a:pt x="807" y="564"/>
                </a:cubicBezTo>
                <a:cubicBezTo>
                  <a:pt x="808" y="576"/>
                  <a:pt x="816" y="628"/>
                  <a:pt x="810" y="651"/>
                </a:cubicBezTo>
                <a:cubicBezTo>
                  <a:pt x="799" y="650"/>
                  <a:pt x="786" y="652"/>
                  <a:pt x="777" y="645"/>
                </a:cubicBezTo>
                <a:cubicBezTo>
                  <a:pt x="772" y="641"/>
                  <a:pt x="773" y="631"/>
                  <a:pt x="768" y="627"/>
                </a:cubicBezTo>
                <a:cubicBezTo>
                  <a:pt x="757" y="619"/>
                  <a:pt x="743" y="616"/>
                  <a:pt x="732" y="609"/>
                </a:cubicBezTo>
                <a:cubicBezTo>
                  <a:pt x="718" y="599"/>
                  <a:pt x="726" y="604"/>
                  <a:pt x="705" y="597"/>
                </a:cubicBezTo>
                <a:cubicBezTo>
                  <a:pt x="702" y="596"/>
                  <a:pt x="696" y="594"/>
                  <a:pt x="696" y="594"/>
                </a:cubicBezTo>
                <a:cubicBezTo>
                  <a:pt x="671" y="569"/>
                  <a:pt x="686" y="540"/>
                  <a:pt x="654" y="519"/>
                </a:cubicBezTo>
                <a:cubicBezTo>
                  <a:pt x="643" y="520"/>
                  <a:pt x="632" y="519"/>
                  <a:pt x="621" y="522"/>
                </a:cubicBezTo>
                <a:cubicBezTo>
                  <a:pt x="618" y="523"/>
                  <a:pt x="618" y="528"/>
                  <a:pt x="615" y="531"/>
                </a:cubicBezTo>
                <a:cubicBezTo>
                  <a:pt x="612" y="534"/>
                  <a:pt x="609" y="536"/>
                  <a:pt x="606" y="537"/>
                </a:cubicBezTo>
                <a:cubicBezTo>
                  <a:pt x="597" y="539"/>
                  <a:pt x="588" y="539"/>
                  <a:pt x="579" y="540"/>
                </a:cubicBezTo>
                <a:cubicBezTo>
                  <a:pt x="567" y="558"/>
                  <a:pt x="563" y="577"/>
                  <a:pt x="552" y="594"/>
                </a:cubicBezTo>
                <a:cubicBezTo>
                  <a:pt x="549" y="627"/>
                  <a:pt x="547" y="651"/>
                  <a:pt x="513" y="657"/>
                </a:cubicBezTo>
                <a:cubicBezTo>
                  <a:pt x="506" y="667"/>
                  <a:pt x="501" y="671"/>
                  <a:pt x="489" y="675"/>
                </a:cubicBezTo>
                <a:cubicBezTo>
                  <a:pt x="497" y="688"/>
                  <a:pt x="494" y="693"/>
                  <a:pt x="486" y="705"/>
                </a:cubicBezTo>
                <a:cubicBezTo>
                  <a:pt x="483" y="729"/>
                  <a:pt x="482" y="739"/>
                  <a:pt x="459" y="747"/>
                </a:cubicBezTo>
                <a:cubicBezTo>
                  <a:pt x="450" y="719"/>
                  <a:pt x="440" y="691"/>
                  <a:pt x="423" y="666"/>
                </a:cubicBezTo>
                <a:cubicBezTo>
                  <a:pt x="419" y="661"/>
                  <a:pt x="419" y="654"/>
                  <a:pt x="417" y="648"/>
                </a:cubicBezTo>
                <a:cubicBezTo>
                  <a:pt x="410" y="627"/>
                  <a:pt x="392" y="612"/>
                  <a:pt x="375" y="600"/>
                </a:cubicBezTo>
                <a:cubicBezTo>
                  <a:pt x="359" y="590"/>
                  <a:pt x="356" y="576"/>
                  <a:pt x="339" y="570"/>
                </a:cubicBezTo>
                <a:cubicBezTo>
                  <a:pt x="310" y="580"/>
                  <a:pt x="344" y="612"/>
                  <a:pt x="357" y="621"/>
                </a:cubicBezTo>
                <a:cubicBezTo>
                  <a:pt x="361" y="633"/>
                  <a:pt x="369" y="636"/>
                  <a:pt x="378" y="645"/>
                </a:cubicBezTo>
                <a:cubicBezTo>
                  <a:pt x="375" y="704"/>
                  <a:pt x="387" y="716"/>
                  <a:pt x="339" y="732"/>
                </a:cubicBezTo>
                <a:cubicBezTo>
                  <a:pt x="346" y="722"/>
                  <a:pt x="353" y="718"/>
                  <a:pt x="360" y="708"/>
                </a:cubicBezTo>
                <a:cubicBezTo>
                  <a:pt x="359" y="699"/>
                  <a:pt x="361" y="689"/>
                  <a:pt x="357" y="681"/>
                </a:cubicBezTo>
                <a:cubicBezTo>
                  <a:pt x="351" y="670"/>
                  <a:pt x="330" y="668"/>
                  <a:pt x="321" y="660"/>
                </a:cubicBezTo>
                <a:cubicBezTo>
                  <a:pt x="309" y="650"/>
                  <a:pt x="304" y="636"/>
                  <a:pt x="291" y="627"/>
                </a:cubicBezTo>
                <a:cubicBezTo>
                  <a:pt x="286" y="612"/>
                  <a:pt x="286" y="599"/>
                  <a:pt x="270" y="594"/>
                </a:cubicBezTo>
                <a:cubicBezTo>
                  <a:pt x="257" y="595"/>
                  <a:pt x="244" y="594"/>
                  <a:pt x="231" y="597"/>
                </a:cubicBezTo>
                <a:cubicBezTo>
                  <a:pt x="224" y="599"/>
                  <a:pt x="213" y="609"/>
                  <a:pt x="213" y="609"/>
                </a:cubicBezTo>
                <a:cubicBezTo>
                  <a:pt x="203" y="624"/>
                  <a:pt x="198" y="632"/>
                  <a:pt x="183" y="642"/>
                </a:cubicBezTo>
                <a:cubicBezTo>
                  <a:pt x="177" y="659"/>
                  <a:pt x="158" y="667"/>
                  <a:pt x="150" y="684"/>
                </a:cubicBezTo>
                <a:cubicBezTo>
                  <a:pt x="136" y="715"/>
                  <a:pt x="129" y="742"/>
                  <a:pt x="99" y="762"/>
                </a:cubicBezTo>
                <a:cubicBezTo>
                  <a:pt x="17" y="758"/>
                  <a:pt x="49" y="767"/>
                  <a:pt x="9" y="741"/>
                </a:cubicBezTo>
                <a:cubicBezTo>
                  <a:pt x="7" y="735"/>
                  <a:pt x="5" y="729"/>
                  <a:pt x="3" y="723"/>
                </a:cubicBezTo>
                <a:cubicBezTo>
                  <a:pt x="2" y="720"/>
                  <a:pt x="0" y="714"/>
                  <a:pt x="0" y="714"/>
                </a:cubicBezTo>
                <a:cubicBezTo>
                  <a:pt x="3" y="671"/>
                  <a:pt x="3" y="681"/>
                  <a:pt x="12" y="654"/>
                </a:cubicBezTo>
                <a:cubicBezTo>
                  <a:pt x="13" y="637"/>
                  <a:pt x="9" y="619"/>
                  <a:pt x="15" y="603"/>
                </a:cubicBezTo>
                <a:cubicBezTo>
                  <a:pt x="17" y="597"/>
                  <a:pt x="33" y="597"/>
                  <a:pt x="33" y="597"/>
                </a:cubicBezTo>
                <a:cubicBezTo>
                  <a:pt x="61" y="599"/>
                  <a:pt x="76" y="604"/>
                  <a:pt x="102" y="600"/>
                </a:cubicBezTo>
                <a:cubicBezTo>
                  <a:pt x="115" y="562"/>
                  <a:pt x="119" y="608"/>
                  <a:pt x="111" y="531"/>
                </a:cubicBezTo>
                <a:cubicBezTo>
                  <a:pt x="110" y="518"/>
                  <a:pt x="101" y="518"/>
                  <a:pt x="96" y="504"/>
                </a:cubicBezTo>
                <a:cubicBezTo>
                  <a:pt x="94" y="498"/>
                  <a:pt x="90" y="486"/>
                  <a:pt x="90" y="486"/>
                </a:cubicBezTo>
                <a:cubicBezTo>
                  <a:pt x="91" y="483"/>
                  <a:pt x="90" y="479"/>
                  <a:pt x="93" y="477"/>
                </a:cubicBezTo>
                <a:cubicBezTo>
                  <a:pt x="98" y="473"/>
                  <a:pt x="111" y="471"/>
                  <a:pt x="111" y="471"/>
                </a:cubicBezTo>
                <a:cubicBezTo>
                  <a:pt x="119" y="458"/>
                  <a:pt x="147" y="440"/>
                  <a:pt x="162" y="435"/>
                </a:cubicBezTo>
                <a:cubicBezTo>
                  <a:pt x="166" y="429"/>
                  <a:pt x="170" y="423"/>
                  <a:pt x="174" y="417"/>
                </a:cubicBezTo>
                <a:cubicBezTo>
                  <a:pt x="176" y="414"/>
                  <a:pt x="180" y="408"/>
                  <a:pt x="180" y="408"/>
                </a:cubicBezTo>
                <a:cubicBezTo>
                  <a:pt x="181" y="400"/>
                  <a:pt x="180" y="392"/>
                  <a:pt x="183" y="384"/>
                </a:cubicBezTo>
                <a:cubicBezTo>
                  <a:pt x="185" y="377"/>
                  <a:pt x="195" y="366"/>
                  <a:pt x="195" y="366"/>
                </a:cubicBezTo>
                <a:cubicBezTo>
                  <a:pt x="200" y="338"/>
                  <a:pt x="206" y="349"/>
                  <a:pt x="225" y="336"/>
                </a:cubicBezTo>
                <a:cubicBezTo>
                  <a:pt x="233" y="324"/>
                  <a:pt x="235" y="312"/>
                  <a:pt x="243" y="300"/>
                </a:cubicBezTo>
                <a:cubicBezTo>
                  <a:pt x="272" y="306"/>
                  <a:pt x="259" y="324"/>
                  <a:pt x="291" y="330"/>
                </a:cubicBezTo>
                <a:cubicBezTo>
                  <a:pt x="321" y="320"/>
                  <a:pt x="289" y="262"/>
                  <a:pt x="270" y="249"/>
                </a:cubicBezTo>
                <a:cubicBezTo>
                  <a:pt x="261" y="250"/>
                  <a:pt x="252" y="250"/>
                  <a:pt x="243" y="252"/>
                </a:cubicBezTo>
                <a:cubicBezTo>
                  <a:pt x="232" y="255"/>
                  <a:pt x="230" y="266"/>
                  <a:pt x="219" y="270"/>
                </a:cubicBezTo>
                <a:cubicBezTo>
                  <a:pt x="212" y="250"/>
                  <a:pt x="213" y="246"/>
                  <a:pt x="213" y="258"/>
                </a:cubicBezTo>
                <a:close/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1714" name="Freeform 114"/>
          <p:cNvSpPr>
            <a:spLocks/>
          </p:cNvSpPr>
          <p:nvPr/>
        </p:nvSpPr>
        <p:spPr bwMode="auto">
          <a:xfrm>
            <a:off x="5643563" y="1604963"/>
            <a:ext cx="171450" cy="104775"/>
          </a:xfrm>
          <a:custGeom>
            <a:avLst/>
            <a:gdLst>
              <a:gd name="T0" fmla="*/ 2147483647 w 108"/>
              <a:gd name="T1" fmla="*/ 2147483647 h 66"/>
              <a:gd name="T2" fmla="*/ 2147483647 w 108"/>
              <a:gd name="T3" fmla="*/ 2147483647 h 66"/>
              <a:gd name="T4" fmla="*/ 2147483647 w 108"/>
              <a:gd name="T5" fmla="*/ 2147483647 h 66"/>
              <a:gd name="T6" fmla="*/ 2147483647 w 108"/>
              <a:gd name="T7" fmla="*/ 2147483647 h 66"/>
              <a:gd name="T8" fmla="*/ 0 w 108"/>
              <a:gd name="T9" fmla="*/ 2147483647 h 66"/>
              <a:gd name="T10" fmla="*/ 2147483647 w 108"/>
              <a:gd name="T11" fmla="*/ 2147483647 h 66"/>
              <a:gd name="T12" fmla="*/ 2147483647 w 108"/>
              <a:gd name="T13" fmla="*/ 2147483647 h 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8"/>
              <a:gd name="T22" fmla="*/ 0 h 66"/>
              <a:gd name="T23" fmla="*/ 108 w 108"/>
              <a:gd name="T24" fmla="*/ 66 h 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8" h="66">
                <a:moveTo>
                  <a:pt x="108" y="26"/>
                </a:moveTo>
                <a:cubicBezTo>
                  <a:pt x="91" y="20"/>
                  <a:pt x="75" y="14"/>
                  <a:pt x="57" y="8"/>
                </a:cubicBezTo>
                <a:cubicBezTo>
                  <a:pt x="51" y="6"/>
                  <a:pt x="39" y="2"/>
                  <a:pt x="39" y="2"/>
                </a:cubicBezTo>
                <a:cubicBezTo>
                  <a:pt x="31" y="3"/>
                  <a:pt x="22" y="0"/>
                  <a:pt x="15" y="5"/>
                </a:cubicBezTo>
                <a:cubicBezTo>
                  <a:pt x="15" y="5"/>
                  <a:pt x="1" y="38"/>
                  <a:pt x="0" y="41"/>
                </a:cubicBezTo>
                <a:cubicBezTo>
                  <a:pt x="9" y="50"/>
                  <a:pt x="17" y="52"/>
                  <a:pt x="27" y="59"/>
                </a:cubicBezTo>
                <a:cubicBezTo>
                  <a:pt x="68" y="57"/>
                  <a:pt x="101" y="66"/>
                  <a:pt x="108" y="26"/>
                </a:cubicBezTo>
                <a:close/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174" name="Group 136"/>
          <p:cNvGrpSpPr>
            <a:grpSpLocks/>
          </p:cNvGrpSpPr>
          <p:nvPr/>
        </p:nvGrpSpPr>
        <p:grpSpPr bwMode="auto">
          <a:xfrm>
            <a:off x="42863" y="28575"/>
            <a:ext cx="9834562" cy="954088"/>
            <a:chOff x="18" y="20"/>
            <a:chExt cx="6195" cy="601"/>
          </a:xfrm>
        </p:grpSpPr>
        <p:grpSp>
          <p:nvGrpSpPr>
            <p:cNvPr id="7194" name="Group 6"/>
            <p:cNvGrpSpPr>
              <a:grpSpLocks/>
            </p:cNvGrpSpPr>
            <p:nvPr/>
          </p:nvGrpSpPr>
          <p:grpSpPr bwMode="auto">
            <a:xfrm>
              <a:off x="18" y="20"/>
              <a:ext cx="6195" cy="601"/>
              <a:chOff x="67" y="39"/>
              <a:chExt cx="5602" cy="686"/>
            </a:xfrm>
          </p:grpSpPr>
          <p:sp>
            <p:nvSpPr>
              <p:cNvPr id="7197" name="AutoShape 7"/>
              <p:cNvSpPr>
                <a:spLocks noChangeArrowheads="1"/>
              </p:cNvSpPr>
              <p:nvPr/>
            </p:nvSpPr>
            <p:spPr bwMode="auto">
              <a:xfrm>
                <a:off x="67" y="39"/>
                <a:ext cx="5602" cy="686"/>
              </a:xfrm>
              <a:prstGeom prst="plaque">
                <a:avLst>
                  <a:gd name="adj" fmla="val 14157"/>
                </a:avLst>
              </a:prstGeom>
              <a:solidFill>
                <a:schemeClr val="bg1"/>
              </a:solidFill>
              <a:ln w="38100" cmpd="dbl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7198" name="AutoShape 8"/>
              <p:cNvSpPr>
                <a:spLocks noChangeArrowheads="1"/>
              </p:cNvSpPr>
              <p:nvPr/>
            </p:nvSpPr>
            <p:spPr bwMode="auto">
              <a:xfrm rot="-5400000">
                <a:off x="5217" y="57"/>
                <a:ext cx="95" cy="148"/>
              </a:xfrm>
              <a:prstGeom prst="star4">
                <a:avLst>
                  <a:gd name="adj" fmla="val 10000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7199" name="AutoShape 9"/>
              <p:cNvSpPr>
                <a:spLocks noChangeArrowheads="1"/>
              </p:cNvSpPr>
              <p:nvPr/>
            </p:nvSpPr>
            <p:spPr bwMode="auto">
              <a:xfrm>
                <a:off x="5364" y="58"/>
                <a:ext cx="230" cy="230"/>
              </a:xfrm>
              <a:prstGeom prst="sun">
                <a:avLst>
                  <a:gd name="adj" fmla="val 27394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7200" name="AutoShape 10"/>
              <p:cNvSpPr>
                <a:spLocks noChangeArrowheads="1"/>
              </p:cNvSpPr>
              <p:nvPr/>
            </p:nvSpPr>
            <p:spPr bwMode="auto">
              <a:xfrm>
                <a:off x="168" y="60"/>
                <a:ext cx="288" cy="288"/>
              </a:xfrm>
              <a:prstGeom prst="sun">
                <a:avLst>
                  <a:gd name="adj" fmla="val 32463"/>
                </a:avLst>
              </a:prstGeom>
              <a:solidFill>
                <a:schemeClr val="folHlink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7201" name="AutoShape 11"/>
              <p:cNvSpPr>
                <a:spLocks noChangeArrowheads="1"/>
              </p:cNvSpPr>
              <p:nvPr/>
            </p:nvSpPr>
            <p:spPr bwMode="auto">
              <a:xfrm rot="-10618418">
                <a:off x="5438" y="293"/>
                <a:ext cx="113" cy="136"/>
              </a:xfrm>
              <a:prstGeom prst="star4">
                <a:avLst>
                  <a:gd name="adj" fmla="val 9954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7195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780" y="356"/>
              <a:ext cx="907" cy="20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2400" b="1" kern="1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009900"/>
                  </a:solidFill>
                  <a:effectLst>
                    <a:outerShdw dist="107763" dir="18900000" algn="ctr" rotWithShape="0">
                      <a:srgbClr val="9999FF">
                        <a:alpha val="50000"/>
                      </a:srgbClr>
                    </a:outerShdw>
                  </a:effectLst>
                  <a:latin typeface="Arial"/>
                  <a:cs typeface="Arial"/>
                </a:rPr>
                <a:t>ĐỊA LÍ:</a:t>
              </a:r>
            </a:p>
          </p:txBody>
        </p:sp>
        <p:sp>
          <p:nvSpPr>
            <p:cNvPr id="7196" name="WordArt 118"/>
            <p:cNvSpPr>
              <a:spLocks noChangeArrowheads="1" noChangeShapeType="1" noTextEdit="1"/>
            </p:cNvSpPr>
            <p:nvPr/>
          </p:nvSpPr>
          <p:spPr bwMode="auto">
            <a:xfrm>
              <a:off x="2592" y="366"/>
              <a:ext cx="912" cy="23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TopLeft"/>
                <a:lightRig rig="legacyNormal3" dir="r"/>
              </a:scene3d>
              <a:sp3d extrusionH="201600" prstMaterial="legacyMatte">
                <a:extrusionClr>
                  <a:srgbClr val="FF0000"/>
                </a:extrusionClr>
              </a:sp3d>
            </a:bodyPr>
            <a:lstStyle/>
            <a:p>
              <a:pPr algn="ctr"/>
              <a:r>
                <a:rPr lang="en-US" sz="2800" b="1" kern="10">
                  <a:ln w="9525">
                    <a:round/>
                    <a:headEnd/>
                    <a:tailEnd/>
                  </a:ln>
                  <a:solidFill>
                    <a:srgbClr val="FFFF00">
                      <a:alpha val="96077"/>
                    </a:srgbClr>
                  </a:solidFill>
                  <a:latin typeface="Arial"/>
                  <a:cs typeface="Arial"/>
                </a:rPr>
                <a:t>ÔN TẬP</a:t>
              </a:r>
            </a:p>
          </p:txBody>
        </p:sp>
      </p:grpSp>
      <p:sp>
        <p:nvSpPr>
          <p:cNvPr id="281719" name="Freeform 119"/>
          <p:cNvSpPr>
            <a:spLocks/>
          </p:cNvSpPr>
          <p:nvPr/>
        </p:nvSpPr>
        <p:spPr bwMode="auto">
          <a:xfrm>
            <a:off x="5895975" y="1806575"/>
            <a:ext cx="142875" cy="273050"/>
          </a:xfrm>
          <a:custGeom>
            <a:avLst/>
            <a:gdLst>
              <a:gd name="T0" fmla="*/ 2147483647 w 90"/>
              <a:gd name="T1" fmla="*/ 0 h 172"/>
              <a:gd name="T2" fmla="*/ 2147483647 w 90"/>
              <a:gd name="T3" fmla="*/ 2147483647 h 172"/>
              <a:gd name="T4" fmla="*/ 2147483647 w 90"/>
              <a:gd name="T5" fmla="*/ 2147483647 h 172"/>
              <a:gd name="T6" fmla="*/ 2147483647 w 90"/>
              <a:gd name="T7" fmla="*/ 2147483647 h 172"/>
              <a:gd name="T8" fmla="*/ 2147483647 w 90"/>
              <a:gd name="T9" fmla="*/ 2147483647 h 172"/>
              <a:gd name="T10" fmla="*/ 2147483647 w 90"/>
              <a:gd name="T11" fmla="*/ 2147483647 h 172"/>
              <a:gd name="T12" fmla="*/ 2147483647 w 90"/>
              <a:gd name="T13" fmla="*/ 2147483647 h 172"/>
              <a:gd name="T14" fmla="*/ 2147483647 w 90"/>
              <a:gd name="T15" fmla="*/ 2147483647 h 172"/>
              <a:gd name="T16" fmla="*/ 2147483647 w 90"/>
              <a:gd name="T17" fmla="*/ 2147483647 h 172"/>
              <a:gd name="T18" fmla="*/ 2147483647 w 90"/>
              <a:gd name="T19" fmla="*/ 2147483647 h 172"/>
              <a:gd name="T20" fmla="*/ 2147483647 w 90"/>
              <a:gd name="T21" fmla="*/ 0 h 1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0"/>
              <a:gd name="T34" fmla="*/ 0 h 172"/>
              <a:gd name="T35" fmla="*/ 90 w 90"/>
              <a:gd name="T36" fmla="*/ 172 h 1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0" h="172">
                <a:moveTo>
                  <a:pt x="39" y="0"/>
                </a:moveTo>
                <a:cubicBezTo>
                  <a:pt x="32" y="1"/>
                  <a:pt x="24" y="0"/>
                  <a:pt x="18" y="3"/>
                </a:cubicBezTo>
                <a:cubicBezTo>
                  <a:pt x="11" y="6"/>
                  <a:pt x="14" y="17"/>
                  <a:pt x="12" y="24"/>
                </a:cubicBezTo>
                <a:cubicBezTo>
                  <a:pt x="10" y="30"/>
                  <a:pt x="6" y="42"/>
                  <a:pt x="6" y="42"/>
                </a:cubicBezTo>
                <a:cubicBezTo>
                  <a:pt x="7" y="54"/>
                  <a:pt x="5" y="67"/>
                  <a:pt x="9" y="78"/>
                </a:cubicBezTo>
                <a:cubicBezTo>
                  <a:pt x="10" y="82"/>
                  <a:pt x="20" y="77"/>
                  <a:pt x="21" y="81"/>
                </a:cubicBezTo>
                <a:cubicBezTo>
                  <a:pt x="38" y="172"/>
                  <a:pt x="0" y="143"/>
                  <a:pt x="33" y="165"/>
                </a:cubicBezTo>
                <a:cubicBezTo>
                  <a:pt x="90" y="160"/>
                  <a:pt x="55" y="164"/>
                  <a:pt x="81" y="138"/>
                </a:cubicBezTo>
                <a:cubicBezTo>
                  <a:pt x="86" y="122"/>
                  <a:pt x="86" y="127"/>
                  <a:pt x="81" y="102"/>
                </a:cubicBezTo>
                <a:cubicBezTo>
                  <a:pt x="77" y="83"/>
                  <a:pt x="68" y="65"/>
                  <a:pt x="60" y="48"/>
                </a:cubicBezTo>
                <a:cubicBezTo>
                  <a:pt x="51" y="30"/>
                  <a:pt x="54" y="15"/>
                  <a:pt x="39" y="0"/>
                </a:cubicBezTo>
                <a:close/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1720" name="Freeform 120"/>
          <p:cNvSpPr>
            <a:spLocks/>
          </p:cNvSpPr>
          <p:nvPr/>
        </p:nvSpPr>
        <p:spPr bwMode="auto">
          <a:xfrm>
            <a:off x="5832475" y="1925638"/>
            <a:ext cx="106363" cy="161925"/>
          </a:xfrm>
          <a:custGeom>
            <a:avLst/>
            <a:gdLst>
              <a:gd name="T0" fmla="*/ 2147483647 w 67"/>
              <a:gd name="T1" fmla="*/ 0 h 102"/>
              <a:gd name="T2" fmla="*/ 2147483647 w 67"/>
              <a:gd name="T3" fmla="*/ 2147483647 h 102"/>
              <a:gd name="T4" fmla="*/ 2147483647 w 67"/>
              <a:gd name="T5" fmla="*/ 2147483647 h 102"/>
              <a:gd name="T6" fmla="*/ 2147483647 w 67"/>
              <a:gd name="T7" fmla="*/ 2147483647 h 102"/>
              <a:gd name="T8" fmla="*/ 2147483647 w 67"/>
              <a:gd name="T9" fmla="*/ 2147483647 h 102"/>
              <a:gd name="T10" fmla="*/ 2147483647 w 67"/>
              <a:gd name="T11" fmla="*/ 2147483647 h 102"/>
              <a:gd name="T12" fmla="*/ 2147483647 w 67"/>
              <a:gd name="T13" fmla="*/ 2147483647 h 102"/>
              <a:gd name="T14" fmla="*/ 2147483647 w 67"/>
              <a:gd name="T15" fmla="*/ 2147483647 h 102"/>
              <a:gd name="T16" fmla="*/ 2147483647 w 67"/>
              <a:gd name="T17" fmla="*/ 2147483647 h 102"/>
              <a:gd name="T18" fmla="*/ 2147483647 w 67"/>
              <a:gd name="T19" fmla="*/ 0 h 1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"/>
              <a:gd name="T31" fmla="*/ 0 h 102"/>
              <a:gd name="T32" fmla="*/ 67 w 67"/>
              <a:gd name="T33" fmla="*/ 102 h 1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" h="102">
                <a:moveTo>
                  <a:pt x="55" y="0"/>
                </a:moveTo>
                <a:cubicBezTo>
                  <a:pt x="49" y="1"/>
                  <a:pt x="42" y="0"/>
                  <a:pt x="37" y="3"/>
                </a:cubicBezTo>
                <a:cubicBezTo>
                  <a:pt x="34" y="5"/>
                  <a:pt x="34" y="10"/>
                  <a:pt x="31" y="12"/>
                </a:cubicBezTo>
                <a:cubicBezTo>
                  <a:pt x="26" y="15"/>
                  <a:pt x="13" y="18"/>
                  <a:pt x="13" y="18"/>
                </a:cubicBezTo>
                <a:cubicBezTo>
                  <a:pt x="0" y="57"/>
                  <a:pt x="7" y="30"/>
                  <a:pt x="10" y="102"/>
                </a:cubicBezTo>
                <a:cubicBezTo>
                  <a:pt x="28" y="99"/>
                  <a:pt x="33" y="95"/>
                  <a:pt x="49" y="90"/>
                </a:cubicBezTo>
                <a:cubicBezTo>
                  <a:pt x="50" y="86"/>
                  <a:pt x="50" y="81"/>
                  <a:pt x="52" y="78"/>
                </a:cubicBezTo>
                <a:cubicBezTo>
                  <a:pt x="54" y="75"/>
                  <a:pt x="60" y="75"/>
                  <a:pt x="61" y="72"/>
                </a:cubicBezTo>
                <a:cubicBezTo>
                  <a:pt x="65" y="60"/>
                  <a:pt x="63" y="45"/>
                  <a:pt x="67" y="33"/>
                </a:cubicBezTo>
                <a:cubicBezTo>
                  <a:pt x="63" y="26"/>
                  <a:pt x="50" y="5"/>
                  <a:pt x="55" y="0"/>
                </a:cubicBezTo>
                <a:close/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WordArt 121"/>
          <p:cNvSpPr>
            <a:spLocks noChangeArrowheads="1" noChangeShapeType="1" noTextEdit="1"/>
          </p:cNvSpPr>
          <p:nvPr/>
        </p:nvSpPr>
        <p:spPr bwMode="auto">
          <a:xfrm>
            <a:off x="7153275" y="3971925"/>
            <a:ext cx="11430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ẤN</a:t>
            </a: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ĐỘ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178" name="WordArt 122" descr="ĐẠI&#10;&#10;&#10;&#10;               TÂY&#10;&#10;&#10;&#10;                       DƯƠNG&#10;"/>
          <p:cNvSpPr>
            <a:spLocks noChangeArrowheads="1" noChangeShapeType="1" noTextEdit="1"/>
          </p:cNvSpPr>
          <p:nvPr/>
        </p:nvSpPr>
        <p:spPr bwMode="auto">
          <a:xfrm>
            <a:off x="4587875" y="1955800"/>
            <a:ext cx="1162050" cy="1443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ĐẠI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TÂY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179" name="WordArt 123" descr="THÁI&#10;&#10;          BÌNH&#10;&#10;               DƯƠNG&#10;"/>
          <p:cNvSpPr>
            <a:spLocks noChangeArrowheads="1" noChangeShapeType="1" noTextEdit="1"/>
          </p:cNvSpPr>
          <p:nvPr/>
        </p:nvSpPr>
        <p:spPr bwMode="auto">
          <a:xfrm>
            <a:off x="2157413" y="2333625"/>
            <a:ext cx="19621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THÁI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BÌNH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         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180" name="WordArt 124" descr="THÁI&#10;&#10;          BÌNH&#10;&#10;               DƯƠNG&#10;"/>
          <p:cNvSpPr>
            <a:spLocks noChangeArrowheads="1" noChangeShapeType="1" noTextEdit="1"/>
          </p:cNvSpPr>
          <p:nvPr/>
        </p:nvSpPr>
        <p:spPr bwMode="auto">
          <a:xfrm>
            <a:off x="8180388" y="2193925"/>
            <a:ext cx="1447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THÁI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BÌNH</a:t>
            </a: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vi-VN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         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181" name="WordArt 125"/>
          <p:cNvSpPr>
            <a:spLocks noChangeArrowheads="1" noChangeShapeType="1" noTextEdit="1"/>
          </p:cNvSpPr>
          <p:nvPr/>
        </p:nvSpPr>
        <p:spPr bwMode="auto">
          <a:xfrm>
            <a:off x="5957888" y="6034088"/>
            <a:ext cx="1676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FFFF">
                    <a:alpha val="54117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CHÂU NAM CỰC</a:t>
            </a:r>
          </a:p>
        </p:txBody>
      </p:sp>
      <p:sp>
        <p:nvSpPr>
          <p:cNvPr id="7182" name="Rectangle 126"/>
          <p:cNvSpPr>
            <a:spLocks noChangeArrowheads="1"/>
          </p:cNvSpPr>
          <p:nvPr/>
        </p:nvSpPr>
        <p:spPr bwMode="auto">
          <a:xfrm>
            <a:off x="4081463" y="6370638"/>
            <a:ext cx="3886200" cy="414337"/>
          </a:xfrm>
          <a:prstGeom prst="rect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0" anchor="ctr"/>
          <a:lstStyle/>
          <a:p>
            <a:pPr algn="ctr"/>
            <a:r>
              <a:rPr lang="en-US" sz="1400" b="1">
                <a:solidFill>
                  <a:srgbClr val="0000CC"/>
                </a:solidFill>
                <a:latin typeface="Arial" charset="0"/>
              </a:rPr>
              <a:t>LƯỢC ĐỒ CÁC CHÂU LỤC VÀ ĐẠI DƯƠNG</a:t>
            </a:r>
          </a:p>
        </p:txBody>
      </p:sp>
      <p:sp>
        <p:nvSpPr>
          <p:cNvPr id="7183" name="WordArt 127"/>
          <p:cNvSpPr>
            <a:spLocks noChangeArrowheads="1" noChangeShapeType="1" noTextEdit="1"/>
          </p:cNvSpPr>
          <p:nvPr/>
        </p:nvSpPr>
        <p:spPr bwMode="auto">
          <a:xfrm>
            <a:off x="3148013" y="1814513"/>
            <a:ext cx="1743075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folHlink">
                    <a:alpha val="54117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 CHÂU</a:t>
            </a:r>
          </a:p>
          <a:p>
            <a:pPr algn="ctr"/>
            <a:endParaRPr lang="en-US" sz="3600" b="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chemeClr val="folHlink">
                  <a:alpha val="54117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  <a:p>
            <a:pPr algn="ctr"/>
            <a:endParaRPr lang="en-US" sz="3600" b="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chemeClr val="folHlink">
                  <a:alpha val="54117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  <a:p>
            <a:pPr algn="ctr"/>
            <a:endParaRPr lang="en-US" sz="3600" b="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chemeClr val="folHlink">
                  <a:alpha val="54117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folHlink">
                    <a:alpha val="54117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                           MỸ</a:t>
            </a:r>
          </a:p>
        </p:txBody>
      </p:sp>
      <p:sp>
        <p:nvSpPr>
          <p:cNvPr id="7184" name="WordArt 128"/>
          <p:cNvSpPr>
            <a:spLocks noChangeArrowheads="1" noChangeShapeType="1" noTextEdit="1"/>
          </p:cNvSpPr>
          <p:nvPr/>
        </p:nvSpPr>
        <p:spPr bwMode="auto">
          <a:xfrm>
            <a:off x="8120063" y="4286250"/>
            <a:ext cx="106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CHÂU</a:t>
            </a:r>
          </a:p>
          <a:p>
            <a:pPr algn="ctr"/>
            <a:r>
              <a:rPr lang="vi-VN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ĐẠI DƯƠNG</a:t>
            </a:r>
            <a:endParaRPr lang="en-US" sz="3600" b="1" kern="1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chemeClr val="accent2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185" name="WordArt 129"/>
          <p:cNvSpPr>
            <a:spLocks noChangeArrowheads="1" noChangeShapeType="1" noTextEdit="1"/>
          </p:cNvSpPr>
          <p:nvPr/>
        </p:nvSpPr>
        <p:spPr bwMode="auto">
          <a:xfrm>
            <a:off x="7177088" y="2152650"/>
            <a:ext cx="1143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CHÂU Á</a:t>
            </a:r>
          </a:p>
        </p:txBody>
      </p:sp>
      <p:sp>
        <p:nvSpPr>
          <p:cNvPr id="7186" name="WordArt 130"/>
          <p:cNvSpPr>
            <a:spLocks noChangeArrowheads="1" noChangeShapeType="1" noTextEdit="1"/>
          </p:cNvSpPr>
          <p:nvPr/>
        </p:nvSpPr>
        <p:spPr bwMode="auto">
          <a:xfrm>
            <a:off x="6110288" y="1905000"/>
            <a:ext cx="823912" cy="16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CHÂU ÂU</a:t>
            </a:r>
          </a:p>
        </p:txBody>
      </p:sp>
      <p:sp>
        <p:nvSpPr>
          <p:cNvPr id="7187" name="WordArt 131"/>
          <p:cNvSpPr>
            <a:spLocks noChangeArrowheads="1" noChangeShapeType="1" noTextEdit="1"/>
          </p:cNvSpPr>
          <p:nvPr/>
        </p:nvSpPr>
        <p:spPr bwMode="auto">
          <a:xfrm>
            <a:off x="5881688" y="2981325"/>
            <a:ext cx="793750" cy="509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FF00">
                    <a:alpha val="54117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 CHÂU</a:t>
            </a:r>
          </a:p>
          <a:p>
            <a:pPr algn="ctr"/>
            <a:r>
              <a:rPr lang="en-US" sz="3600" b="1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FF00">
                    <a:alpha val="54117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PHI</a:t>
            </a:r>
          </a:p>
        </p:txBody>
      </p:sp>
      <p:sp>
        <p:nvSpPr>
          <p:cNvPr id="281737" name="Text Box 137"/>
          <p:cNvSpPr txBox="1">
            <a:spLocks noChangeArrowheads="1"/>
          </p:cNvSpPr>
          <p:nvPr/>
        </p:nvSpPr>
        <p:spPr bwMode="auto">
          <a:xfrm>
            <a:off x="241300" y="1828800"/>
            <a:ext cx="1981200" cy="4586288"/>
          </a:xfrm>
          <a:prstGeom prst="rect">
            <a:avLst/>
          </a:prstGeom>
          <a:noFill/>
          <a:ln w="38100" cmpd="dbl" algn="ctr">
            <a:solidFill>
              <a:schemeClr val="folHlink"/>
            </a:solidFill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>
                <a:latin typeface="Arial" charset="0"/>
              </a:rPr>
              <a:t>  Châu Âu nằm ở bán cầu Bắc. Phía Bắc, Tây, Nam giáp biển và </a:t>
            </a:r>
            <a:r>
              <a:rPr lang="vi-VN" sz="2600" b="1">
                <a:latin typeface="Arial" charset="0"/>
              </a:rPr>
              <a:t>đ</a:t>
            </a:r>
            <a:r>
              <a:rPr lang="en-US" sz="2600" b="1">
                <a:latin typeface="Arial" charset="0"/>
              </a:rPr>
              <a:t>ại d</a:t>
            </a:r>
            <a:r>
              <a:rPr lang="vi-VN" sz="2600" b="1">
                <a:latin typeface="Arial" charset="0"/>
              </a:rPr>
              <a:t>ươ</a:t>
            </a:r>
            <a:r>
              <a:rPr lang="en-US" sz="2600" b="1">
                <a:latin typeface="Arial" charset="0"/>
              </a:rPr>
              <a:t>ng; phía Đông giáp châu Á .</a:t>
            </a:r>
          </a:p>
        </p:txBody>
      </p:sp>
      <p:sp>
        <p:nvSpPr>
          <p:cNvPr id="7189" name="WordArt 138"/>
          <p:cNvSpPr>
            <a:spLocks noChangeArrowheads="1" noChangeShapeType="1" noTextEdit="1"/>
          </p:cNvSpPr>
          <p:nvPr/>
        </p:nvSpPr>
        <p:spPr bwMode="auto">
          <a:xfrm>
            <a:off x="5868988" y="1143000"/>
            <a:ext cx="1600200" cy="166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BẮC BĂNG DƯƠNG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190" name="AutoShape 153"/>
          <p:cNvSpPr>
            <a:spLocks noChangeArrowheads="1"/>
          </p:cNvSpPr>
          <p:nvPr/>
        </p:nvSpPr>
        <p:spPr bwMode="auto">
          <a:xfrm>
            <a:off x="7053263" y="2695575"/>
            <a:ext cx="1481137" cy="533400"/>
          </a:xfrm>
          <a:prstGeom prst="wedgeRoundRectCallout">
            <a:avLst>
              <a:gd name="adj1" fmla="val -98231"/>
              <a:gd name="adj2" fmla="val -73810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bIns="137160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7191" name="Text Box 156"/>
          <p:cNvSpPr txBox="1">
            <a:spLocks noChangeArrowheads="1"/>
          </p:cNvSpPr>
          <p:nvPr/>
        </p:nvSpPr>
        <p:spPr bwMode="auto">
          <a:xfrm>
            <a:off x="7010400" y="2781300"/>
            <a:ext cx="1585913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ĐỊA TRUNG HẢI</a:t>
            </a:r>
          </a:p>
        </p:txBody>
      </p:sp>
      <p:sp>
        <p:nvSpPr>
          <p:cNvPr id="281761" name="Line 161"/>
          <p:cNvSpPr>
            <a:spLocks noChangeShapeType="1"/>
          </p:cNvSpPr>
          <p:nvPr/>
        </p:nvSpPr>
        <p:spPr bwMode="auto">
          <a:xfrm flipV="1">
            <a:off x="2281238" y="3730625"/>
            <a:ext cx="7467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bIns="137160" anchor="ctr"/>
          <a:lstStyle/>
          <a:p>
            <a:endParaRPr lang="en-US"/>
          </a:p>
        </p:txBody>
      </p:sp>
      <p:sp>
        <p:nvSpPr>
          <p:cNvPr id="7193" name="Text Box 162"/>
          <p:cNvSpPr txBox="1">
            <a:spLocks noChangeArrowheads="1"/>
          </p:cNvSpPr>
          <p:nvPr/>
        </p:nvSpPr>
        <p:spPr bwMode="auto">
          <a:xfrm>
            <a:off x="127000" y="977900"/>
            <a:ext cx="32004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1. Quan sát l</a:t>
            </a:r>
            <a:r>
              <a:rPr lang="vi-VN" sz="2300" b="1" u="sng">
                <a:solidFill>
                  <a:srgbClr val="000000"/>
                </a:solidFill>
                <a:latin typeface="Arial" charset="0"/>
              </a:rPr>
              <a:t>ư</a:t>
            </a: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ợc </a:t>
            </a:r>
            <a:r>
              <a:rPr lang="vi-VN" sz="2300" b="1" u="sng">
                <a:solidFill>
                  <a:srgbClr val="000000"/>
                </a:solidFill>
                <a:latin typeface="Arial" charset="0"/>
              </a:rPr>
              <a:t>đ</a:t>
            </a: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ồ.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8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28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8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28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28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81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81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81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20"/>
                            </p:stCondLst>
                            <p:childTnLst>
                              <p:par>
                                <p:cTn id="3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1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81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81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1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1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1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1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1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713" grpId="0" animBg="1"/>
      <p:bldP spid="281713" grpId="1" animBg="1"/>
      <p:bldP spid="281714" grpId="0" animBg="1"/>
      <p:bldP spid="281714" grpId="1" animBg="1"/>
      <p:bldP spid="281719" grpId="0" animBg="1"/>
      <p:bldP spid="281719" grpId="1" animBg="1"/>
      <p:bldP spid="281720" grpId="0" animBg="1"/>
      <p:bldP spid="281720" grpId="1" animBg="1"/>
      <p:bldP spid="281737" grpId="0" animBg="1"/>
      <p:bldP spid="2817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A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906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5" name="Group 5"/>
          <p:cNvGrpSpPr>
            <a:grpSpLocks/>
          </p:cNvGrpSpPr>
          <p:nvPr/>
        </p:nvGrpSpPr>
        <p:grpSpPr bwMode="auto">
          <a:xfrm>
            <a:off x="42863" y="28575"/>
            <a:ext cx="9834562" cy="1114425"/>
            <a:chOff x="18" y="20"/>
            <a:chExt cx="6195" cy="601"/>
          </a:xfrm>
        </p:grpSpPr>
        <p:grpSp>
          <p:nvGrpSpPr>
            <p:cNvPr id="8211" name="Group 6"/>
            <p:cNvGrpSpPr>
              <a:grpSpLocks/>
            </p:cNvGrpSpPr>
            <p:nvPr/>
          </p:nvGrpSpPr>
          <p:grpSpPr bwMode="auto">
            <a:xfrm>
              <a:off x="18" y="20"/>
              <a:ext cx="6195" cy="601"/>
              <a:chOff x="67" y="39"/>
              <a:chExt cx="5602" cy="686"/>
            </a:xfrm>
          </p:grpSpPr>
          <p:sp>
            <p:nvSpPr>
              <p:cNvPr id="8214" name="AutoShape 7"/>
              <p:cNvSpPr>
                <a:spLocks noChangeArrowheads="1"/>
              </p:cNvSpPr>
              <p:nvPr/>
            </p:nvSpPr>
            <p:spPr bwMode="auto">
              <a:xfrm>
                <a:off x="67" y="39"/>
                <a:ext cx="5602" cy="686"/>
              </a:xfrm>
              <a:prstGeom prst="plaque">
                <a:avLst>
                  <a:gd name="adj" fmla="val 14157"/>
                </a:avLst>
              </a:prstGeom>
              <a:solidFill>
                <a:schemeClr val="bg1"/>
              </a:solidFill>
              <a:ln w="38100" cmpd="dbl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8215" name="AutoShape 8"/>
              <p:cNvSpPr>
                <a:spLocks noChangeArrowheads="1"/>
              </p:cNvSpPr>
              <p:nvPr/>
            </p:nvSpPr>
            <p:spPr bwMode="auto">
              <a:xfrm rot="-5400000">
                <a:off x="5217" y="57"/>
                <a:ext cx="95" cy="148"/>
              </a:xfrm>
              <a:prstGeom prst="star4">
                <a:avLst>
                  <a:gd name="adj" fmla="val 10000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8216" name="AutoShape 9"/>
              <p:cNvSpPr>
                <a:spLocks noChangeArrowheads="1"/>
              </p:cNvSpPr>
              <p:nvPr/>
            </p:nvSpPr>
            <p:spPr bwMode="auto">
              <a:xfrm>
                <a:off x="5364" y="58"/>
                <a:ext cx="230" cy="230"/>
              </a:xfrm>
              <a:prstGeom prst="sun">
                <a:avLst>
                  <a:gd name="adj" fmla="val 27394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8217" name="AutoShape 10"/>
              <p:cNvSpPr>
                <a:spLocks noChangeArrowheads="1"/>
              </p:cNvSpPr>
              <p:nvPr/>
            </p:nvSpPr>
            <p:spPr bwMode="auto">
              <a:xfrm>
                <a:off x="168" y="60"/>
                <a:ext cx="288" cy="288"/>
              </a:xfrm>
              <a:prstGeom prst="sun">
                <a:avLst>
                  <a:gd name="adj" fmla="val 32463"/>
                </a:avLst>
              </a:prstGeom>
              <a:solidFill>
                <a:schemeClr val="folHlink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8218" name="AutoShape 11"/>
              <p:cNvSpPr>
                <a:spLocks noChangeArrowheads="1"/>
              </p:cNvSpPr>
              <p:nvPr/>
            </p:nvSpPr>
            <p:spPr bwMode="auto">
              <a:xfrm rot="-10618418">
                <a:off x="5438" y="293"/>
                <a:ext cx="113" cy="136"/>
              </a:xfrm>
              <a:prstGeom prst="star4">
                <a:avLst>
                  <a:gd name="adj" fmla="val 9954"/>
                </a:avLst>
              </a:prstGeom>
              <a:solidFill>
                <a:srgbClr val="0000FF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8212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780" y="356"/>
              <a:ext cx="907" cy="20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2400" b="1" kern="1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009900"/>
                  </a:solidFill>
                  <a:effectLst>
                    <a:outerShdw dist="107763" dir="18900000" algn="ctr" rotWithShape="0">
                      <a:srgbClr val="9999FF">
                        <a:alpha val="50000"/>
                      </a:srgbClr>
                    </a:outerShdw>
                  </a:effectLst>
                  <a:latin typeface="Arial"/>
                  <a:cs typeface="Arial"/>
                </a:rPr>
                <a:t>ĐỊA LÍ:</a:t>
              </a:r>
            </a:p>
          </p:txBody>
        </p:sp>
        <p:sp>
          <p:nvSpPr>
            <p:cNvPr id="8213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592" y="366"/>
              <a:ext cx="912" cy="23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TopLeft"/>
                <a:lightRig rig="legacyNormal3" dir="r"/>
              </a:scene3d>
              <a:sp3d extrusionH="201600" prstMaterial="legacyMatte">
                <a:extrusionClr>
                  <a:srgbClr val="FF0000"/>
                </a:extrusionClr>
              </a:sp3d>
            </a:bodyPr>
            <a:lstStyle/>
            <a:p>
              <a:pPr algn="ctr"/>
              <a:r>
                <a:rPr lang="en-US" sz="2800" b="1" kern="10">
                  <a:ln w="9525">
                    <a:round/>
                    <a:headEnd/>
                    <a:tailEnd/>
                  </a:ln>
                  <a:solidFill>
                    <a:srgbClr val="FFFF00">
                      <a:alpha val="96077"/>
                    </a:srgbClr>
                  </a:solidFill>
                  <a:latin typeface="Arial"/>
                  <a:cs typeface="Arial"/>
                </a:rPr>
                <a:t>ÔN TẬP</a:t>
              </a:r>
            </a:p>
          </p:txBody>
        </p:sp>
      </p:grpSp>
      <p:graphicFrame>
        <p:nvGraphicFramePr>
          <p:cNvPr id="328801" name="Group 97"/>
          <p:cNvGraphicFramePr>
            <a:graphicFrameLocks noGrp="1"/>
          </p:cNvGraphicFramePr>
          <p:nvPr>
            <p:ph/>
          </p:nvPr>
        </p:nvGraphicFramePr>
        <p:xfrm>
          <a:off x="533400" y="2362200"/>
          <a:ext cx="8991600" cy="3082925"/>
        </p:xfrm>
        <a:graphic>
          <a:graphicData uri="http://schemas.openxmlformats.org/drawingml/2006/table">
            <a:tbl>
              <a:tblPr/>
              <a:tblGrid>
                <a:gridCol w="2268538"/>
                <a:gridCol w="3595687"/>
                <a:gridCol w="3127375"/>
              </a:tblGrid>
              <a:tr h="820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vant" pitchFamily="34" charset="0"/>
                        </a:rPr>
                        <a:t>Tiªu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vant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vant" pitchFamily="34" charset="0"/>
                        </a:rPr>
                        <a:t>chÝ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vant" pitchFamily="34" charset="0"/>
                        </a:rPr>
                        <a:t> </a:t>
                      </a:r>
                    </a:p>
                  </a:txBody>
                  <a:tcPr marT="45728" marB="1371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vant" pitchFamily="34" charset="0"/>
                        </a:rPr>
                        <a:t>Ch©u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H" pitchFamily="34" charset="0"/>
                        </a:rPr>
                        <a:t>¸</a:t>
                      </a:r>
                    </a:p>
                  </a:txBody>
                  <a:tcPr marT="45728" marB="1371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vant" pitchFamily="34" charset="0"/>
                        </a:rPr>
                        <a:t>Ch©u ¢U</a:t>
                      </a:r>
                    </a:p>
                  </a:txBody>
                  <a:tcPr marT="45728" marB="1371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vant" pitchFamily="34" charset="0"/>
                        </a:rPr>
                        <a:t>VÞ trÝ , giíi h¹n </a:t>
                      </a:r>
                    </a:p>
                  </a:txBody>
                  <a:tcPr marT="45728" marB="1371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-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N»m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ë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phÝa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b¸n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cÇu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B¾c.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PhÝa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B¾c, §«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ng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, Nam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gi¸p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biÓn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;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phÝa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T©y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gi¸p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ch©u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Phi,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ch©u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¢u.</a:t>
                      </a:r>
                    </a:p>
                  </a:txBody>
                  <a:tcPr marT="45728" marB="1371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-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N»m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ë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phÝa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B¾c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b¸n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cÇu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.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PhÝa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B¾c,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T©y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, Nam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gi¸p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biÓn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vµ ®¹i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d­¬ng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;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phÝa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§«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ng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gi¸p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ch©u</a:t>
                      </a: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rial" pitchFamily="34" charset="0"/>
                        </a:rPr>
                        <a:t> ¸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marT="45728" marB="1371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10" name="Text Box 88"/>
          <p:cNvSpPr txBox="1">
            <a:spLocks noChangeArrowheads="1"/>
          </p:cNvSpPr>
          <p:nvPr/>
        </p:nvSpPr>
        <p:spPr bwMode="auto">
          <a:xfrm>
            <a:off x="127000" y="1168400"/>
            <a:ext cx="32004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1. Quan sát l</a:t>
            </a:r>
            <a:r>
              <a:rPr lang="vi-VN" sz="2300" b="1" u="sng">
                <a:solidFill>
                  <a:srgbClr val="000000"/>
                </a:solidFill>
                <a:latin typeface="Arial" charset="0"/>
              </a:rPr>
              <a:t>ư</a:t>
            </a: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ợc </a:t>
            </a:r>
            <a:r>
              <a:rPr lang="vi-VN" sz="2300" b="1" u="sng">
                <a:solidFill>
                  <a:srgbClr val="000000"/>
                </a:solidFill>
                <a:latin typeface="Arial" charset="0"/>
              </a:rPr>
              <a:t>đ</a:t>
            </a:r>
            <a:r>
              <a:rPr lang="en-US" sz="2300" b="1" u="sng">
                <a:solidFill>
                  <a:srgbClr val="000000"/>
                </a:solidFill>
                <a:latin typeface="Arial" charset="0"/>
              </a:rPr>
              <a:t>ồ.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0" descr="SJ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82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93" name="Text Box 21"/>
          <p:cNvSpPr txBox="1">
            <a:spLocks noChangeArrowheads="1"/>
          </p:cNvSpPr>
          <p:nvPr/>
        </p:nvSpPr>
        <p:spPr bwMode="auto">
          <a:xfrm>
            <a:off x="-120650" y="23813"/>
            <a:ext cx="8763000" cy="141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r>
              <a:rPr lang="en-US" sz="2400">
                <a:latin typeface="Arial" charset="0"/>
              </a:rPr>
              <a:t>    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- Chỉ một số dãy núi :  </a:t>
            </a:r>
            <a:r>
              <a:rPr lang="en-US" sz="2000" b="1">
                <a:solidFill>
                  <a:schemeClr val="hlink"/>
                </a:solidFill>
                <a:latin typeface="Arial" charset="0"/>
              </a:rPr>
              <a:t>- Hi-ma-lay-a, Tr</a:t>
            </a:r>
            <a:r>
              <a:rPr lang="vi-VN" sz="2000" b="1">
                <a:solidFill>
                  <a:schemeClr val="hlink"/>
                </a:solidFill>
                <a:latin typeface="Arial" charset="0"/>
              </a:rPr>
              <a:t>ư</a:t>
            </a:r>
            <a:r>
              <a:rPr lang="en-US" sz="2000" b="1">
                <a:solidFill>
                  <a:schemeClr val="hlink"/>
                </a:solidFill>
                <a:latin typeface="Arial" charset="0"/>
              </a:rPr>
              <a:t>ờng S</a:t>
            </a:r>
            <a:r>
              <a:rPr lang="vi-VN" sz="2000" b="1">
                <a:solidFill>
                  <a:schemeClr val="hlink"/>
                </a:solidFill>
                <a:latin typeface="Arial" charset="0"/>
              </a:rPr>
              <a:t>ơ</a:t>
            </a:r>
            <a:r>
              <a:rPr lang="en-US" sz="2000" b="1">
                <a:solidFill>
                  <a:schemeClr val="hlink"/>
                </a:solidFill>
                <a:latin typeface="Arial" charset="0"/>
              </a:rPr>
              <a:t>n.</a:t>
            </a:r>
          </a:p>
          <a:p>
            <a:r>
              <a:rPr lang="en-US" sz="2000" b="1">
                <a:solidFill>
                  <a:schemeClr val="hlink"/>
                </a:solidFill>
                <a:latin typeface="Arial" charset="0"/>
              </a:rPr>
              <a:t>                                         - U-ran, An-p</a:t>
            </a:r>
            <a:r>
              <a:rPr lang="vi-VN" sz="2000" b="1">
                <a:solidFill>
                  <a:schemeClr val="hlink"/>
                </a:solidFill>
                <a:latin typeface="Arial" charset="0"/>
              </a:rPr>
              <a:t>ơ</a:t>
            </a:r>
            <a:r>
              <a:rPr lang="en-US" sz="2000" b="1">
                <a:solidFill>
                  <a:schemeClr val="bg2"/>
                </a:solidFill>
                <a:latin typeface="Arial" charset="0"/>
              </a:rPr>
              <a:t>    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trên l</a:t>
            </a:r>
            <a:r>
              <a:rPr lang="vi-VN" sz="2000">
                <a:solidFill>
                  <a:schemeClr val="bg2"/>
                </a:solidFill>
                <a:latin typeface="Arial" charset="0"/>
              </a:rPr>
              <a:t>ư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ợc </a:t>
            </a:r>
            <a:r>
              <a:rPr lang="vi-VN" sz="2000">
                <a:solidFill>
                  <a:schemeClr val="bg2"/>
                </a:solidFill>
                <a:latin typeface="Arial" charset="0"/>
              </a:rPr>
              <a:t>đ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ồ.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  <a:latin typeface="Arial" charset="0"/>
              </a:rPr>
              <a:t>                     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5400" y="762000"/>
            <a:ext cx="4876800" cy="6113463"/>
            <a:chOff x="-9" y="-18"/>
            <a:chExt cx="3120" cy="4277"/>
          </a:xfrm>
        </p:grpSpPr>
        <p:pic>
          <p:nvPicPr>
            <p:cNvPr id="9228" name="Picture 23" descr="Untitled-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9" y="-18"/>
              <a:ext cx="3120" cy="4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9" name="Text Box 24"/>
            <p:cNvSpPr txBox="1">
              <a:spLocks noChangeArrowheads="1"/>
            </p:cNvSpPr>
            <p:nvPr/>
          </p:nvSpPr>
          <p:spPr bwMode="auto">
            <a:xfrm>
              <a:off x="591" y="3936"/>
              <a:ext cx="1968" cy="323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bIns="13716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hlink"/>
                  </a:solidFill>
                  <a:latin typeface="Arial" charset="0"/>
                </a:rPr>
                <a:t>L</a:t>
              </a:r>
              <a:r>
                <a:rPr lang="vi-VN">
                  <a:solidFill>
                    <a:schemeClr val="hlink"/>
                  </a:solidFill>
                  <a:latin typeface="Arial" charset="0"/>
                </a:rPr>
                <a:t>ư</a:t>
              </a:r>
              <a:r>
                <a:rPr lang="en-US">
                  <a:solidFill>
                    <a:schemeClr val="hlink"/>
                  </a:solidFill>
                  <a:latin typeface="Arial" charset="0"/>
                </a:rPr>
                <a:t>ợc </a:t>
              </a:r>
              <a:r>
                <a:rPr lang="vi-VN">
                  <a:solidFill>
                    <a:schemeClr val="hlink"/>
                  </a:solidFill>
                  <a:latin typeface="Arial" charset="0"/>
                </a:rPr>
                <a:t>đ</a:t>
              </a:r>
              <a:r>
                <a:rPr lang="en-US">
                  <a:solidFill>
                    <a:schemeClr val="hlink"/>
                  </a:solidFill>
                  <a:latin typeface="Arial" charset="0"/>
                </a:rPr>
                <a:t>ồ tự nhiên châu Âu</a:t>
              </a:r>
              <a:r>
                <a:rPr lang="en-US"/>
                <a:t> 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51400" y="762000"/>
            <a:ext cx="5029200" cy="6116638"/>
            <a:chOff x="3120" y="480"/>
            <a:chExt cx="3111" cy="3773"/>
          </a:xfrm>
        </p:grpSpPr>
        <p:grpSp>
          <p:nvGrpSpPr>
            <p:cNvPr id="9223" name="Group 26"/>
            <p:cNvGrpSpPr>
              <a:grpSpLocks/>
            </p:cNvGrpSpPr>
            <p:nvPr/>
          </p:nvGrpSpPr>
          <p:grpSpPr bwMode="auto">
            <a:xfrm>
              <a:off x="3120" y="480"/>
              <a:ext cx="3111" cy="3773"/>
              <a:chOff x="3120" y="9"/>
              <a:chExt cx="3111" cy="4248"/>
            </a:xfrm>
          </p:grpSpPr>
          <p:pic>
            <p:nvPicPr>
              <p:cNvPr id="9226" name="Picture 27" descr="luoc do cac khu vuc chau a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20000" contrast="54000"/>
              </a:blip>
              <a:srcRect l="4387" t="6461" r="4282" b="5960"/>
              <a:stretch>
                <a:fillRect/>
              </a:stretch>
            </p:blipFill>
            <p:spPr bwMode="auto">
              <a:xfrm>
                <a:off x="3120" y="9"/>
                <a:ext cx="3111" cy="3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27" name="Text Box 28"/>
              <p:cNvSpPr txBox="1">
                <a:spLocks noChangeArrowheads="1"/>
              </p:cNvSpPr>
              <p:nvPr/>
            </p:nvSpPr>
            <p:spPr bwMode="auto">
              <a:xfrm>
                <a:off x="3600" y="3936"/>
                <a:ext cx="1968" cy="32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bIns="13716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hlink"/>
                    </a:solidFill>
                    <a:latin typeface="Arial" charset="0"/>
                  </a:rPr>
                  <a:t>L</a:t>
                </a:r>
                <a:r>
                  <a:rPr lang="vi-VN">
                    <a:solidFill>
                      <a:schemeClr val="hlink"/>
                    </a:solidFill>
                    <a:latin typeface="Arial" charset="0"/>
                  </a:rPr>
                  <a:t>ư</a:t>
                </a:r>
                <a:r>
                  <a:rPr lang="en-US">
                    <a:solidFill>
                      <a:schemeClr val="hlink"/>
                    </a:solidFill>
                    <a:latin typeface="Arial" charset="0"/>
                  </a:rPr>
                  <a:t>ợc </a:t>
                </a:r>
                <a:r>
                  <a:rPr lang="vi-VN">
                    <a:solidFill>
                      <a:schemeClr val="hlink"/>
                    </a:solidFill>
                    <a:latin typeface="Arial" charset="0"/>
                  </a:rPr>
                  <a:t>đ</a:t>
                </a:r>
                <a:r>
                  <a:rPr lang="en-US">
                    <a:solidFill>
                      <a:schemeClr val="hlink"/>
                    </a:solidFill>
                    <a:latin typeface="Arial" charset="0"/>
                  </a:rPr>
                  <a:t>ồ tự nhiên châu Á</a:t>
                </a:r>
                <a:r>
                  <a:rPr lang="en-US"/>
                  <a:t> </a:t>
                </a:r>
              </a:p>
            </p:txBody>
          </p:sp>
        </p:grpSp>
        <p:sp>
          <p:nvSpPr>
            <p:cNvPr id="9224" name="Freeform 29"/>
            <p:cNvSpPr>
              <a:spLocks/>
            </p:cNvSpPr>
            <p:nvPr/>
          </p:nvSpPr>
          <p:spPr bwMode="auto">
            <a:xfrm>
              <a:off x="4984" y="2801"/>
              <a:ext cx="131" cy="183"/>
            </a:xfrm>
            <a:custGeom>
              <a:avLst/>
              <a:gdLst>
                <a:gd name="T0" fmla="*/ 0 w 131"/>
                <a:gd name="T1" fmla="*/ 0 h 183"/>
                <a:gd name="T2" fmla="*/ 35 w 131"/>
                <a:gd name="T3" fmla="*/ 79 h 183"/>
                <a:gd name="T4" fmla="*/ 87 w 131"/>
                <a:gd name="T5" fmla="*/ 105 h 183"/>
                <a:gd name="T6" fmla="*/ 131 w 131"/>
                <a:gd name="T7" fmla="*/ 183 h 1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1"/>
                <a:gd name="T13" fmla="*/ 0 h 183"/>
                <a:gd name="T14" fmla="*/ 131 w 131"/>
                <a:gd name="T15" fmla="*/ 183 h 1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1" h="183">
                  <a:moveTo>
                    <a:pt x="0" y="0"/>
                  </a:moveTo>
                  <a:cubicBezTo>
                    <a:pt x="26" y="27"/>
                    <a:pt x="16" y="56"/>
                    <a:pt x="35" y="79"/>
                  </a:cubicBezTo>
                  <a:cubicBezTo>
                    <a:pt x="47" y="93"/>
                    <a:pt x="71" y="99"/>
                    <a:pt x="87" y="105"/>
                  </a:cubicBezTo>
                  <a:cubicBezTo>
                    <a:pt x="103" y="151"/>
                    <a:pt x="99" y="155"/>
                    <a:pt x="131" y="18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9225" name="Text Box 30"/>
            <p:cNvSpPr txBox="1">
              <a:spLocks noChangeArrowheads="1"/>
            </p:cNvSpPr>
            <p:nvPr/>
          </p:nvSpPr>
          <p:spPr bwMode="auto">
            <a:xfrm>
              <a:off x="5019" y="2802"/>
              <a:ext cx="528" cy="2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bIns="13716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latin typeface="Arial" charset="0"/>
                </a:rPr>
                <a:t>Dãy T. S</a:t>
              </a:r>
              <a:r>
                <a:rPr lang="vi-VN" sz="1000" b="1">
                  <a:latin typeface="Arial" charset="0"/>
                </a:rPr>
                <a:t>ơ</a:t>
              </a:r>
              <a:r>
                <a:rPr lang="en-US" sz="1000" b="1">
                  <a:latin typeface="Arial" charset="0"/>
                </a:rPr>
                <a:t>n</a:t>
              </a:r>
            </a:p>
          </p:txBody>
        </p:sp>
      </p:grpSp>
      <p:sp>
        <p:nvSpPr>
          <p:cNvPr id="310309" name="Oval 37"/>
          <p:cNvSpPr>
            <a:spLocks noChangeArrowheads="1"/>
          </p:cNvSpPr>
          <p:nvPr/>
        </p:nvSpPr>
        <p:spPr bwMode="auto">
          <a:xfrm>
            <a:off x="7178675" y="0"/>
            <a:ext cx="2727325" cy="990600"/>
          </a:xfrm>
          <a:prstGeom prst="ellipse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0000FF"/>
                </a:solidFill>
                <a:latin typeface="Arial" charset="0"/>
              </a:rPr>
              <a:t>SGK- 104 + 110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7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24" dur="5000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0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0"/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93" grpId="0"/>
      <p:bldP spid="310309" grpId="0" animBg="1"/>
      <p:bldP spid="310309" grpId="1" animBg="1"/>
      <p:bldP spid="31030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71438" y="0"/>
            <a:ext cx="9834562" cy="6734175"/>
            <a:chOff x="27" y="28"/>
            <a:chExt cx="6195" cy="4242"/>
          </a:xfrm>
        </p:grpSpPr>
        <p:pic>
          <p:nvPicPr>
            <p:cNvPr id="10277" name="Picture 4" descr="3b6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" y="658"/>
              <a:ext cx="6144" cy="3612"/>
            </a:xfrm>
            <a:prstGeom prst="rect">
              <a:avLst/>
            </a:prstGeom>
            <a:noFill/>
            <a:ln w="57150" cmpd="thinThick">
              <a:solidFill>
                <a:schemeClr val="hlink"/>
              </a:solidFill>
              <a:miter lim="800000"/>
              <a:headEnd/>
              <a:tailEnd/>
            </a:ln>
          </p:spPr>
        </p:pic>
        <p:grpSp>
          <p:nvGrpSpPr>
            <p:cNvPr id="10278" name="Group 5"/>
            <p:cNvGrpSpPr>
              <a:grpSpLocks/>
            </p:cNvGrpSpPr>
            <p:nvPr/>
          </p:nvGrpSpPr>
          <p:grpSpPr bwMode="auto">
            <a:xfrm>
              <a:off x="27" y="28"/>
              <a:ext cx="6195" cy="601"/>
              <a:chOff x="18" y="20"/>
              <a:chExt cx="6195" cy="601"/>
            </a:xfrm>
          </p:grpSpPr>
          <p:grpSp>
            <p:nvGrpSpPr>
              <p:cNvPr id="10279" name="Group 6"/>
              <p:cNvGrpSpPr>
                <a:grpSpLocks/>
              </p:cNvGrpSpPr>
              <p:nvPr/>
            </p:nvGrpSpPr>
            <p:grpSpPr bwMode="auto">
              <a:xfrm>
                <a:off x="18" y="20"/>
                <a:ext cx="6195" cy="601"/>
                <a:chOff x="67" y="39"/>
                <a:chExt cx="5602" cy="686"/>
              </a:xfrm>
            </p:grpSpPr>
            <p:sp>
              <p:nvSpPr>
                <p:cNvPr id="10282" name="AutoShape 7"/>
                <p:cNvSpPr>
                  <a:spLocks noChangeArrowheads="1"/>
                </p:cNvSpPr>
                <p:nvPr/>
              </p:nvSpPr>
              <p:spPr bwMode="auto">
                <a:xfrm>
                  <a:off x="67" y="39"/>
                  <a:ext cx="5602" cy="686"/>
                </a:xfrm>
                <a:prstGeom prst="plaque">
                  <a:avLst>
                    <a:gd name="adj" fmla="val 14157"/>
                  </a:avLst>
                </a:prstGeom>
                <a:solidFill>
                  <a:schemeClr val="bg1"/>
                </a:solidFill>
                <a:ln w="38100" cmpd="dbl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0283" name="AutoShape 8"/>
                <p:cNvSpPr>
                  <a:spLocks noChangeArrowheads="1"/>
                </p:cNvSpPr>
                <p:nvPr/>
              </p:nvSpPr>
              <p:spPr bwMode="auto">
                <a:xfrm rot="-5400000">
                  <a:off x="5217" y="57"/>
                  <a:ext cx="95" cy="148"/>
                </a:xfrm>
                <a:prstGeom prst="star4">
                  <a:avLst>
                    <a:gd name="adj" fmla="val 10000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0284" name="AutoShape 9"/>
                <p:cNvSpPr>
                  <a:spLocks noChangeArrowheads="1"/>
                </p:cNvSpPr>
                <p:nvPr/>
              </p:nvSpPr>
              <p:spPr bwMode="auto">
                <a:xfrm>
                  <a:off x="5364" y="58"/>
                  <a:ext cx="230" cy="230"/>
                </a:xfrm>
                <a:prstGeom prst="sun">
                  <a:avLst>
                    <a:gd name="adj" fmla="val 27394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0285" name="AutoShape 10"/>
                <p:cNvSpPr>
                  <a:spLocks noChangeArrowheads="1"/>
                </p:cNvSpPr>
                <p:nvPr/>
              </p:nvSpPr>
              <p:spPr bwMode="auto">
                <a:xfrm>
                  <a:off x="168" y="60"/>
                  <a:ext cx="288" cy="288"/>
                </a:xfrm>
                <a:prstGeom prst="sun">
                  <a:avLst>
                    <a:gd name="adj" fmla="val 32463"/>
                  </a:avLst>
                </a:prstGeom>
                <a:solidFill>
                  <a:schemeClr val="folHlink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0286" name="AutoShape 11"/>
                <p:cNvSpPr>
                  <a:spLocks noChangeArrowheads="1"/>
                </p:cNvSpPr>
                <p:nvPr/>
              </p:nvSpPr>
              <p:spPr bwMode="auto">
                <a:xfrm rot="-10618418">
                  <a:off x="5438" y="293"/>
                  <a:ext cx="113" cy="136"/>
                </a:xfrm>
                <a:prstGeom prst="star4">
                  <a:avLst>
                    <a:gd name="adj" fmla="val 9954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10280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780" y="356"/>
                <a:ext cx="907" cy="204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0"/>
                  </a:avLst>
                </a:prstTxWarp>
              </a:bodyPr>
              <a:lstStyle/>
              <a:p>
                <a:pPr algn="ctr"/>
                <a:r>
                  <a:rPr lang="en-US" sz="2400" b="1" kern="1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009900"/>
                    </a:solidFill>
                    <a:effectLst>
                      <a:outerShdw dist="107763" dir="18900000" algn="ctr" rotWithShape="0">
                        <a:srgbClr val="9999FF">
                          <a:alpha val="50000"/>
                        </a:srgbClr>
                      </a:outerShdw>
                    </a:effectLst>
                    <a:latin typeface="Arial"/>
                    <a:cs typeface="Arial"/>
                  </a:rPr>
                  <a:t>ĐỊA LÍ:</a:t>
                </a:r>
              </a:p>
            </p:txBody>
          </p:sp>
          <p:sp>
            <p:nvSpPr>
              <p:cNvPr id="10281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2592" y="366"/>
                <a:ext cx="912" cy="23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scene3d>
                  <a:camera prst="legacyObliqueTopLeft"/>
                  <a:lightRig rig="legacyNormal3" dir="r"/>
                </a:scene3d>
                <a:sp3d extrusionH="201600" prstMaterial="legacyMatte">
                  <a:extrusionClr>
                    <a:srgbClr val="FF0000"/>
                  </a:extrusionClr>
                </a:sp3d>
              </a:bodyPr>
              <a:lstStyle/>
              <a:p>
                <a:pPr algn="ctr"/>
                <a:r>
                  <a:rPr lang="en-US" sz="2800" b="1" kern="10">
                    <a:ln w="9525">
                      <a:round/>
                      <a:headEnd/>
                      <a:tailEnd/>
                    </a:ln>
                    <a:solidFill>
                      <a:srgbClr val="FFFF00">
                        <a:alpha val="96077"/>
                      </a:srgbClr>
                    </a:solidFill>
                    <a:latin typeface="Arial"/>
                    <a:cs typeface="Arial"/>
                  </a:rPr>
                  <a:t>ÔN TẬP</a:t>
                </a:r>
              </a:p>
            </p:txBody>
          </p:sp>
        </p:grpSp>
      </p:grpSp>
      <p:graphicFrame>
        <p:nvGraphicFramePr>
          <p:cNvPr id="312380" name="Group 60"/>
          <p:cNvGraphicFramePr>
            <a:graphicFrameLocks noGrp="1"/>
          </p:cNvGraphicFramePr>
          <p:nvPr>
            <p:ph/>
          </p:nvPr>
        </p:nvGraphicFramePr>
        <p:xfrm>
          <a:off x="214313" y="1828800"/>
          <a:ext cx="9525000" cy="3946525"/>
        </p:xfrm>
        <a:graphic>
          <a:graphicData uri="http://schemas.openxmlformats.org/drawingml/2006/table">
            <a:tbl>
              <a:tblPr/>
              <a:tblGrid>
                <a:gridCol w="1814512"/>
                <a:gridCol w="4119563"/>
                <a:gridCol w="3590925"/>
              </a:tblGrid>
              <a:tr h="563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Tiªu chÝ</a:t>
                      </a:r>
                    </a:p>
                  </a:txBody>
                  <a:tcPr marT="45713" marB="1371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Ch©u </a:t>
                      </a: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 NarrowH" pitchFamily="34" charset="0"/>
                        </a:rPr>
                        <a:t>¸</a:t>
                      </a: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Ch©u ¢u</a:t>
                      </a: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DiÖn tÝch</a:t>
                      </a:r>
                    </a:p>
                  </a:txBody>
                  <a:tcPr marT="45713" marB="1371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KhÝ hËu</a:t>
                      </a:r>
                    </a:p>
                  </a:txBody>
                  <a:tcPr marT="45713" marB="1371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§Þa h×nh</a:t>
                      </a:r>
                    </a:p>
                  </a:txBody>
                  <a:tcPr marT="45713" marB="1371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Chñng téc</a:t>
                      </a:r>
                    </a:p>
                  </a:txBody>
                  <a:tcPr marT="45713" marB="1371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Ho¹t ®éng kinh tÕ</a:t>
                      </a:r>
                    </a:p>
                  </a:txBody>
                  <a:tcPr marT="45713" marB="1371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2381" name="Text Box 61"/>
          <p:cNvSpPr txBox="1">
            <a:spLocks noChangeArrowheads="1"/>
          </p:cNvSpPr>
          <p:nvPr/>
        </p:nvSpPr>
        <p:spPr bwMode="auto">
          <a:xfrm>
            <a:off x="228600" y="5946775"/>
            <a:ext cx="9372600" cy="984250"/>
          </a:xfrm>
          <a:prstGeom prst="rect">
            <a:avLst/>
          </a:prstGeom>
          <a:solidFill>
            <a:srgbClr val="008000"/>
          </a:solidFill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>
                <a:solidFill>
                  <a:schemeClr val="bg1"/>
                </a:solidFill>
                <a:latin typeface="Arial" charset="0"/>
              </a:rPr>
              <a:t>L</a:t>
            </a:r>
            <a:r>
              <a:rPr lang="vi-VN" sz="2600">
                <a:solidFill>
                  <a:schemeClr val="bg1"/>
                </a:solidFill>
                <a:latin typeface="Arial" charset="0"/>
              </a:rPr>
              <a:t>ư</a:t>
            </a:r>
            <a:r>
              <a:rPr lang="en-US" sz="2600">
                <a:solidFill>
                  <a:schemeClr val="bg1"/>
                </a:solidFill>
                <a:latin typeface="Arial" charset="0"/>
              </a:rPr>
              <a:t>u ý : Hãy chọn các chữ cái tr</a:t>
            </a:r>
            <a:r>
              <a:rPr lang="vi-VN" sz="2600">
                <a:solidFill>
                  <a:schemeClr val="bg1"/>
                </a:solidFill>
                <a:latin typeface="Arial" charset="0"/>
              </a:rPr>
              <a:t>ư</a:t>
            </a:r>
            <a:r>
              <a:rPr lang="en-US" sz="2600">
                <a:solidFill>
                  <a:schemeClr val="bg1"/>
                </a:solidFill>
                <a:latin typeface="Arial" charset="0"/>
              </a:rPr>
              <a:t>ớc ý </a:t>
            </a:r>
            <a:r>
              <a:rPr lang="vi-VN" sz="2600">
                <a:solidFill>
                  <a:schemeClr val="bg1"/>
                </a:solidFill>
                <a:latin typeface="Arial" charset="0"/>
              </a:rPr>
              <a:t>đ</a:t>
            </a:r>
            <a:r>
              <a:rPr lang="en-US" sz="2600">
                <a:solidFill>
                  <a:schemeClr val="bg1"/>
                </a:solidFill>
                <a:latin typeface="Arial" charset="0"/>
              </a:rPr>
              <a:t>úng ghi vào ô trống cho phù hợp.</a:t>
            </a:r>
          </a:p>
        </p:txBody>
      </p:sp>
      <p:sp>
        <p:nvSpPr>
          <p:cNvPr id="312412" name="Text Box 92"/>
          <p:cNvSpPr txBox="1">
            <a:spLocks noChangeArrowheads="1"/>
          </p:cNvSpPr>
          <p:nvPr/>
        </p:nvSpPr>
        <p:spPr bwMode="auto">
          <a:xfrm>
            <a:off x="304800" y="1066800"/>
            <a:ext cx="5486400" cy="984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006600"/>
                </a:solidFill>
                <a:latin typeface="Arial" charset="0"/>
              </a:rPr>
              <a:t>2. Chọn các ý ghi vào ô trống cho phù hợp.</a:t>
            </a:r>
          </a:p>
        </p:txBody>
      </p:sp>
      <p:sp>
        <p:nvSpPr>
          <p:cNvPr id="312413" name="Oval 93"/>
          <p:cNvSpPr>
            <a:spLocks noChangeArrowheads="1"/>
          </p:cNvSpPr>
          <p:nvPr/>
        </p:nvSpPr>
        <p:spPr bwMode="auto">
          <a:xfrm>
            <a:off x="7924800" y="838200"/>
            <a:ext cx="1736725" cy="990600"/>
          </a:xfrm>
          <a:prstGeom prst="ellipse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0000FF"/>
                </a:solidFill>
                <a:latin typeface="Arial" charset="0"/>
              </a:rPr>
              <a:t>VBT- 34</a:t>
            </a:r>
          </a:p>
        </p:txBody>
      </p:sp>
      <p:sp>
        <p:nvSpPr>
          <p:cNvPr id="312414" name="Oval 94"/>
          <p:cNvSpPr>
            <a:spLocks noChangeArrowheads="1"/>
          </p:cNvSpPr>
          <p:nvPr/>
        </p:nvSpPr>
        <p:spPr bwMode="auto">
          <a:xfrm>
            <a:off x="7924800" y="838200"/>
            <a:ext cx="1736725" cy="990600"/>
          </a:xfrm>
          <a:prstGeom prst="ellipse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0000FF"/>
                </a:solidFill>
                <a:latin typeface="Arial" charset="0"/>
              </a:rPr>
              <a:t>SGK- 115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18" dur="5000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0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0"/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12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12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12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31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7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51" dur="5000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5000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5000"/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6" presetID="42" presetClass="exit" presetSubtype="0" fill="hold" grpId="1" nodeType="after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2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81" grpId="0" animBg="1"/>
      <p:bldP spid="312381" grpId="1" animBg="1"/>
      <p:bldP spid="312412" grpId="0"/>
      <p:bldP spid="312413" grpId="0" animBg="1"/>
      <p:bldP spid="312413" grpId="1" animBg="1"/>
      <p:bldP spid="312413" grpId="2" animBg="1"/>
      <p:bldP spid="312414" grpId="0" animBg="1"/>
      <p:bldP spid="312414" grpId="1" animBg="1"/>
      <p:bldP spid="31241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4"/>
          <p:cNvGrpSpPr>
            <a:grpSpLocks/>
          </p:cNvGrpSpPr>
          <p:nvPr/>
        </p:nvGrpSpPr>
        <p:grpSpPr bwMode="auto">
          <a:xfrm>
            <a:off x="71438" y="0"/>
            <a:ext cx="9834562" cy="6734175"/>
            <a:chOff x="27" y="28"/>
            <a:chExt cx="6195" cy="4242"/>
          </a:xfrm>
        </p:grpSpPr>
        <p:pic>
          <p:nvPicPr>
            <p:cNvPr id="11300" name="Picture 5" descr="3b6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" y="658"/>
              <a:ext cx="6144" cy="3612"/>
            </a:xfrm>
            <a:prstGeom prst="rect">
              <a:avLst/>
            </a:prstGeom>
            <a:noFill/>
            <a:ln w="57150" cmpd="thinThick">
              <a:solidFill>
                <a:schemeClr val="hlink"/>
              </a:solidFill>
              <a:miter lim="800000"/>
              <a:headEnd/>
              <a:tailEnd/>
            </a:ln>
          </p:spPr>
        </p:pic>
        <p:grpSp>
          <p:nvGrpSpPr>
            <p:cNvPr id="11301" name="Group 6"/>
            <p:cNvGrpSpPr>
              <a:grpSpLocks/>
            </p:cNvGrpSpPr>
            <p:nvPr/>
          </p:nvGrpSpPr>
          <p:grpSpPr bwMode="auto">
            <a:xfrm>
              <a:off x="27" y="28"/>
              <a:ext cx="6195" cy="601"/>
              <a:chOff x="18" y="20"/>
              <a:chExt cx="6195" cy="601"/>
            </a:xfrm>
          </p:grpSpPr>
          <p:grpSp>
            <p:nvGrpSpPr>
              <p:cNvPr id="11302" name="Group 7"/>
              <p:cNvGrpSpPr>
                <a:grpSpLocks/>
              </p:cNvGrpSpPr>
              <p:nvPr/>
            </p:nvGrpSpPr>
            <p:grpSpPr bwMode="auto">
              <a:xfrm>
                <a:off x="18" y="20"/>
                <a:ext cx="6195" cy="601"/>
                <a:chOff x="67" y="39"/>
                <a:chExt cx="5602" cy="686"/>
              </a:xfrm>
            </p:grpSpPr>
            <p:sp>
              <p:nvSpPr>
                <p:cNvPr id="11305" name="AutoShape 8"/>
                <p:cNvSpPr>
                  <a:spLocks noChangeArrowheads="1"/>
                </p:cNvSpPr>
                <p:nvPr/>
              </p:nvSpPr>
              <p:spPr bwMode="auto">
                <a:xfrm>
                  <a:off x="67" y="39"/>
                  <a:ext cx="5602" cy="686"/>
                </a:xfrm>
                <a:prstGeom prst="plaque">
                  <a:avLst>
                    <a:gd name="adj" fmla="val 14157"/>
                  </a:avLst>
                </a:prstGeom>
                <a:solidFill>
                  <a:schemeClr val="bg1"/>
                </a:solidFill>
                <a:ln w="38100" cmpd="dbl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1306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5217" y="57"/>
                  <a:ext cx="95" cy="148"/>
                </a:xfrm>
                <a:prstGeom prst="star4">
                  <a:avLst>
                    <a:gd name="adj" fmla="val 10000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1307" name="AutoShape 10"/>
                <p:cNvSpPr>
                  <a:spLocks noChangeArrowheads="1"/>
                </p:cNvSpPr>
                <p:nvPr/>
              </p:nvSpPr>
              <p:spPr bwMode="auto">
                <a:xfrm>
                  <a:off x="5364" y="58"/>
                  <a:ext cx="230" cy="230"/>
                </a:xfrm>
                <a:prstGeom prst="sun">
                  <a:avLst>
                    <a:gd name="adj" fmla="val 27394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1308" name="AutoShape 11"/>
                <p:cNvSpPr>
                  <a:spLocks noChangeArrowheads="1"/>
                </p:cNvSpPr>
                <p:nvPr/>
              </p:nvSpPr>
              <p:spPr bwMode="auto">
                <a:xfrm>
                  <a:off x="168" y="60"/>
                  <a:ext cx="288" cy="288"/>
                </a:xfrm>
                <a:prstGeom prst="sun">
                  <a:avLst>
                    <a:gd name="adj" fmla="val 32463"/>
                  </a:avLst>
                </a:prstGeom>
                <a:solidFill>
                  <a:schemeClr val="folHlink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1309" name="AutoShape 12"/>
                <p:cNvSpPr>
                  <a:spLocks noChangeArrowheads="1"/>
                </p:cNvSpPr>
                <p:nvPr/>
              </p:nvSpPr>
              <p:spPr bwMode="auto">
                <a:xfrm rot="-10618418">
                  <a:off x="5438" y="293"/>
                  <a:ext cx="113" cy="136"/>
                </a:xfrm>
                <a:prstGeom prst="star4">
                  <a:avLst>
                    <a:gd name="adj" fmla="val 9954"/>
                  </a:avLst>
                </a:prstGeom>
                <a:solidFill>
                  <a:srgbClr val="0000FF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11303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780" y="356"/>
                <a:ext cx="907" cy="204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0"/>
                  </a:avLst>
                </a:prstTxWarp>
              </a:bodyPr>
              <a:lstStyle/>
              <a:p>
                <a:pPr algn="ctr"/>
                <a:r>
                  <a:rPr lang="en-US" sz="2400" b="1" kern="1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009900"/>
                    </a:solidFill>
                    <a:effectLst>
                      <a:outerShdw dist="107763" dir="18900000" algn="ctr" rotWithShape="0">
                        <a:srgbClr val="9999FF">
                          <a:alpha val="50000"/>
                        </a:srgbClr>
                      </a:outerShdw>
                    </a:effectLst>
                    <a:latin typeface="Arial"/>
                    <a:cs typeface="Arial"/>
                  </a:rPr>
                  <a:t>ĐỊA LÍ:</a:t>
                </a:r>
              </a:p>
            </p:txBody>
          </p:sp>
          <p:sp>
            <p:nvSpPr>
              <p:cNvPr id="11304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2592" y="366"/>
                <a:ext cx="912" cy="23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scene3d>
                  <a:camera prst="legacyObliqueTopLeft"/>
                  <a:lightRig rig="legacyNormal3" dir="r"/>
                </a:scene3d>
                <a:sp3d extrusionH="201600" prstMaterial="legacyMatte">
                  <a:extrusionClr>
                    <a:srgbClr val="FF0000"/>
                  </a:extrusionClr>
                </a:sp3d>
              </a:bodyPr>
              <a:lstStyle/>
              <a:p>
                <a:pPr algn="ctr"/>
                <a:r>
                  <a:rPr lang="en-US" sz="2800" b="1" kern="10">
                    <a:ln w="9525">
                      <a:round/>
                      <a:headEnd/>
                      <a:tailEnd/>
                    </a:ln>
                    <a:solidFill>
                      <a:srgbClr val="FFFF00">
                        <a:alpha val="96077"/>
                      </a:srgbClr>
                    </a:solidFill>
                    <a:latin typeface="Arial"/>
                    <a:cs typeface="Arial"/>
                  </a:rPr>
                  <a:t>ÔN TẬP</a:t>
                </a:r>
              </a:p>
            </p:txBody>
          </p:sp>
        </p:grpSp>
      </p:grpSp>
      <p:graphicFrame>
        <p:nvGraphicFramePr>
          <p:cNvPr id="314451" name="Group 83"/>
          <p:cNvGraphicFramePr>
            <a:graphicFrameLocks noGrp="1"/>
          </p:cNvGraphicFramePr>
          <p:nvPr/>
        </p:nvGraphicFramePr>
        <p:xfrm>
          <a:off x="114300" y="1600200"/>
          <a:ext cx="9705975" cy="4745038"/>
        </p:xfrm>
        <a:graphic>
          <a:graphicData uri="http://schemas.openxmlformats.org/drawingml/2006/table">
            <a:tbl>
              <a:tblPr/>
              <a:tblGrid>
                <a:gridCol w="1849438"/>
                <a:gridCol w="4197350"/>
                <a:gridCol w="3659187"/>
              </a:tblGrid>
              <a:tr h="563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Tiªu chÝ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Ch©u </a:t>
                      </a: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vantH" pitchFamily="34" charset="0"/>
                        </a:rPr>
                        <a:t>¸</a:t>
                      </a: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Ch©u ¢u</a:t>
                      </a: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DiÖn tÝch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KhÝ hËu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1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§Þa h×nh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Chñng téc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Arial" pitchFamily="34" charset="0"/>
                        </a:rPr>
                        <a:t>Ho¹t ®éng kinh tÕ</a:t>
                      </a:r>
                    </a:p>
                  </a:txBody>
                  <a:tcPr marT="45713" marB="1371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3" marB="1371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97" name="Text Box 46"/>
          <p:cNvSpPr txBox="1">
            <a:spLocks noChangeArrowheads="1"/>
          </p:cNvSpPr>
          <p:nvPr/>
        </p:nvSpPr>
        <p:spPr bwMode="auto">
          <a:xfrm>
            <a:off x="282575" y="965200"/>
            <a:ext cx="710882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006600"/>
                </a:solidFill>
                <a:latin typeface="Arial" charset="0"/>
              </a:rPr>
              <a:t>2. Chọn các ý ghi vào ô trống cho phù hợp.</a:t>
            </a:r>
          </a:p>
        </p:txBody>
      </p:sp>
      <p:sp>
        <p:nvSpPr>
          <p:cNvPr id="314415" name="Text Box 47"/>
          <p:cNvSpPr txBox="1">
            <a:spLocks noChangeArrowheads="1"/>
          </p:cNvSpPr>
          <p:nvPr/>
        </p:nvSpPr>
        <p:spPr bwMode="auto">
          <a:xfrm>
            <a:off x="2038350" y="2070100"/>
            <a:ext cx="3810000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b.  Rộng 44 triệu km</a:t>
            </a:r>
            <a:r>
              <a:rPr lang="en-US" sz="2200" baseline="30000">
                <a:latin typeface="Arial" charset="0"/>
              </a:rPr>
              <a:t>2</a:t>
            </a:r>
            <a:r>
              <a:rPr lang="en-US" sz="2200">
                <a:latin typeface="Arial" charset="0"/>
              </a:rPr>
              <a:t> , lớn nhất trong các châu lục.</a:t>
            </a:r>
          </a:p>
        </p:txBody>
      </p:sp>
      <p:sp>
        <p:nvSpPr>
          <p:cNvPr id="314416" name="Text Box 48"/>
          <p:cNvSpPr txBox="1">
            <a:spLocks noChangeArrowheads="1"/>
          </p:cNvSpPr>
          <p:nvPr/>
        </p:nvSpPr>
        <p:spPr bwMode="auto">
          <a:xfrm>
            <a:off x="6248400" y="2225675"/>
            <a:ext cx="35052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bIns="13716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Arial" charset="0"/>
              </a:rPr>
              <a:t>a.  Rộng 10 triệu km</a:t>
            </a:r>
            <a:r>
              <a:rPr lang="en-US" sz="2200" baseline="30000">
                <a:latin typeface="Arial" charset="0"/>
              </a:rPr>
              <a:t>2</a:t>
            </a:r>
            <a:r>
              <a:rPr lang="en-US" sz="220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voltag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14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14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415" grpId="0"/>
      <p:bldP spid="314416" grpId="0"/>
    </p:bld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13716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13716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13276</TotalTime>
  <Words>1092</Words>
  <Application>Microsoft Office PowerPoint</Application>
  <PresentationFormat>A4 Paper (210x297 mm)</PresentationFormat>
  <Paragraphs>318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Tahoma</vt:lpstr>
      <vt:lpstr>Arial</vt:lpstr>
      <vt:lpstr>Wingdings</vt:lpstr>
      <vt:lpstr>.VnAvant</vt:lpstr>
      <vt:lpstr>.VnArialH</vt:lpstr>
      <vt:lpstr>.VnArial</vt:lpstr>
      <vt:lpstr>.VnArial NarrowH</vt:lpstr>
      <vt:lpstr>.VnAvantH</vt:lpstr>
      <vt:lpstr>Blends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ChauMy</dc:title>
  <dc:creator/>
  <cp:keywords>truongthu</cp:keywords>
  <cp:lastModifiedBy>CSTeam</cp:lastModifiedBy>
  <cp:revision>638</cp:revision>
  <dcterms:created xsi:type="dcterms:W3CDTF">2008-03-14T03:19:34Z</dcterms:created>
  <dcterms:modified xsi:type="dcterms:W3CDTF">2016-06-30T02:33:41Z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ruongthu">
    <vt:lpwstr>0983435016</vt:lpwstr>
  </property>
</Properties>
</file>